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75" r:id="rId3"/>
    <p:sldId id="257" r:id="rId4"/>
    <p:sldId id="258" r:id="rId5"/>
    <p:sldId id="259" r:id="rId6"/>
    <p:sldId id="277" r:id="rId7"/>
    <p:sldId id="278" r:id="rId8"/>
    <p:sldId id="279" r:id="rId9"/>
    <p:sldId id="280" r:id="rId10"/>
    <p:sldId id="281" r:id="rId11"/>
    <p:sldId id="282" r:id="rId12"/>
    <p:sldId id="283" r:id="rId13"/>
    <p:sldId id="284" r:id="rId14"/>
    <p:sldId id="285" r:id="rId15"/>
    <p:sldId id="286" r:id="rId16"/>
    <p:sldId id="287" r:id="rId17"/>
    <p:sldId id="288" r:id="rId18"/>
    <p:sldId id="289" r:id="rId19"/>
    <p:sldId id="290" r:id="rId20"/>
    <p:sldId id="260" r:id="rId21"/>
    <p:sldId id="261" r:id="rId22"/>
    <p:sldId id="262" r:id="rId23"/>
    <p:sldId id="263" r:id="rId24"/>
    <p:sldId id="264" r:id="rId25"/>
    <p:sldId id="265" r:id="rId26"/>
    <p:sldId id="266" r:id="rId27"/>
    <p:sldId id="273" r:id="rId28"/>
    <p:sldId id="274" r:id="rId29"/>
    <p:sldId id="267" r:id="rId30"/>
    <p:sldId id="268" r:id="rId31"/>
    <p:sldId id="269" r:id="rId32"/>
    <p:sldId id="270" r:id="rId33"/>
    <p:sldId id="271" r:id="rId34"/>
    <p:sldId id="27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80" d="100"/>
          <a:sy n="80" d="100"/>
        </p:scale>
        <p:origin x="60" y="11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E10C2F-2B77-4D5F-933C-9641B3356EDC}" type="datetimeFigureOut">
              <a:rPr lang="en-US" smtClean="0"/>
              <a:t>3/30/2017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40B12E-EDB8-41CD-B29D-653E0152FAFE}" type="slidenum">
              <a:rPr lang="en-US" smtClean="0"/>
              <a:t>‹#›</a:t>
            </a:fld>
            <a:endParaRPr lang="en-US"/>
          </a:p>
        </p:txBody>
      </p:sp>
    </p:spTree>
    <p:extLst>
      <p:ext uri="{BB962C8B-B14F-4D97-AF65-F5344CB8AC3E}">
        <p14:creationId xmlns:p14="http://schemas.microsoft.com/office/powerpoint/2010/main" val="161658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 xmlns:ma14="http://schemas.microsoft.com/office/mac/drawingml/2011/main" val="1"/>
            </a:ext>
          </a:extLst>
        </p:spPr>
        <p:txBody>
          <a:bodyPr/>
          <a:lstStyle>
            <a:lvl1pPr defTabSz="915112">
              <a:defRPr sz="2400">
                <a:solidFill>
                  <a:schemeClr val="tx1"/>
                </a:solidFill>
                <a:latin typeface="Times" pitchFamily="2" charset="0"/>
                <a:ea typeface="MS PGothic" pitchFamily="34" charset="-128"/>
              </a:defRPr>
            </a:lvl1pPr>
            <a:lvl2pPr marL="730840" indent="-281092" defTabSz="915112">
              <a:defRPr sz="2400">
                <a:solidFill>
                  <a:schemeClr val="tx1"/>
                </a:solidFill>
                <a:latin typeface="Times" pitchFamily="2" charset="0"/>
                <a:ea typeface="MS PGothic" pitchFamily="34" charset="-128"/>
              </a:defRPr>
            </a:lvl2pPr>
            <a:lvl3pPr marL="1124369" indent="-224874" defTabSz="915112">
              <a:defRPr sz="2400">
                <a:solidFill>
                  <a:schemeClr val="tx1"/>
                </a:solidFill>
                <a:latin typeface="Times" pitchFamily="2" charset="0"/>
                <a:ea typeface="MS PGothic" pitchFamily="34" charset="-128"/>
              </a:defRPr>
            </a:lvl3pPr>
            <a:lvl4pPr marL="1574117" indent="-224874" defTabSz="915112">
              <a:defRPr sz="2400">
                <a:solidFill>
                  <a:schemeClr val="tx1"/>
                </a:solidFill>
                <a:latin typeface="Times" pitchFamily="2" charset="0"/>
                <a:ea typeface="MS PGothic" pitchFamily="34" charset="-128"/>
              </a:defRPr>
            </a:lvl4pPr>
            <a:lvl5pPr marL="2023864" indent="-224874" defTabSz="915112">
              <a:defRPr sz="2400">
                <a:solidFill>
                  <a:schemeClr val="tx1"/>
                </a:solidFill>
                <a:latin typeface="Times" pitchFamily="2" charset="0"/>
                <a:ea typeface="MS PGothic" pitchFamily="34" charset="-128"/>
              </a:defRPr>
            </a:lvl5pPr>
            <a:lvl6pPr marL="2473612" indent="-224874" defTabSz="915112" eaLnBrk="0" fontAlgn="base" hangingPunct="0">
              <a:spcBef>
                <a:spcPct val="0"/>
              </a:spcBef>
              <a:spcAft>
                <a:spcPct val="0"/>
              </a:spcAft>
              <a:defRPr sz="2400">
                <a:solidFill>
                  <a:schemeClr val="tx1"/>
                </a:solidFill>
                <a:latin typeface="Times" pitchFamily="2" charset="0"/>
                <a:ea typeface="MS PGothic" pitchFamily="34" charset="-128"/>
              </a:defRPr>
            </a:lvl6pPr>
            <a:lvl7pPr marL="2923360" indent="-224874" defTabSz="915112" eaLnBrk="0" fontAlgn="base" hangingPunct="0">
              <a:spcBef>
                <a:spcPct val="0"/>
              </a:spcBef>
              <a:spcAft>
                <a:spcPct val="0"/>
              </a:spcAft>
              <a:defRPr sz="2400">
                <a:solidFill>
                  <a:schemeClr val="tx1"/>
                </a:solidFill>
                <a:latin typeface="Times" pitchFamily="2" charset="0"/>
                <a:ea typeface="MS PGothic" pitchFamily="34" charset="-128"/>
              </a:defRPr>
            </a:lvl7pPr>
            <a:lvl8pPr marL="3373107" indent="-224874" defTabSz="915112" eaLnBrk="0" fontAlgn="base" hangingPunct="0">
              <a:spcBef>
                <a:spcPct val="0"/>
              </a:spcBef>
              <a:spcAft>
                <a:spcPct val="0"/>
              </a:spcAft>
              <a:defRPr sz="2400">
                <a:solidFill>
                  <a:schemeClr val="tx1"/>
                </a:solidFill>
                <a:latin typeface="Times" pitchFamily="2" charset="0"/>
                <a:ea typeface="MS PGothic" pitchFamily="34" charset="-128"/>
              </a:defRPr>
            </a:lvl8pPr>
            <a:lvl9pPr marL="3822855" indent="-224874" defTabSz="915112" eaLnBrk="0" fontAlgn="base" hangingPunct="0">
              <a:spcBef>
                <a:spcPct val="0"/>
              </a:spcBef>
              <a:spcAft>
                <a:spcPct val="0"/>
              </a:spcAft>
              <a:defRPr sz="2400">
                <a:solidFill>
                  <a:schemeClr val="tx1"/>
                </a:solidFill>
                <a:latin typeface="Times" pitchFamily="2" charset="0"/>
                <a:ea typeface="MS PGothic" pitchFamily="34" charset="-128"/>
              </a:defRPr>
            </a:lvl9pPr>
          </a:lstStyle>
          <a:p>
            <a:fld id="{0A3E537B-A36F-4F5F-833C-74941A9366F5}" type="slidenum">
              <a:rPr lang="en-US" sz="1200"/>
              <a:pPr/>
              <a:t>4</a:t>
            </a:fld>
            <a:endParaRPr lang="en-US" sz="1200"/>
          </a:p>
        </p:txBody>
      </p:sp>
      <p:sp>
        <p:nvSpPr>
          <p:cNvPr id="354306"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 xmlns:ma14="http://schemas.microsoft.com/office/mac/drawingml/2011/main" val="1"/>
            </a:ext>
          </a:extLst>
        </p:spPr>
      </p:sp>
      <p:sp>
        <p:nvSpPr>
          <p:cNvPr id="354307" name="Rectangle 3"/>
          <p:cNvSpPr>
            <a:spLocks noGrp="1" noChangeArrowheads="1"/>
          </p:cNvSpPr>
          <p:nvPr>
            <p:ph type="body" idx="1"/>
          </p:nvPr>
        </p:nvSpPr>
        <p:spPr/>
        <p:txBody>
          <a:bodyPr/>
          <a:lstStyle/>
          <a:p>
            <a:pPr>
              <a:defRPr/>
            </a:pPr>
            <a:endParaRPr lang="en-US" smtClean="0">
              <a:ea typeface="ＭＳ Ｐゴシック" charset="0"/>
              <a:cs typeface="+mn-cs"/>
            </a:endParaRPr>
          </a:p>
        </p:txBody>
      </p:sp>
    </p:spTree>
    <p:extLst>
      <p:ext uri="{BB962C8B-B14F-4D97-AF65-F5344CB8AC3E}">
        <p14:creationId xmlns:p14="http://schemas.microsoft.com/office/powerpoint/2010/main" val="1843817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 xmlns:ma14="http://schemas.microsoft.com/office/mac/drawingml/2011/main" val="1"/>
            </a:ext>
          </a:extLst>
        </p:spPr>
        <p:txBody>
          <a:bodyPr/>
          <a:lstStyle>
            <a:lvl1pPr defTabSz="915112">
              <a:defRPr sz="2400">
                <a:solidFill>
                  <a:schemeClr val="tx1"/>
                </a:solidFill>
                <a:latin typeface="Times" pitchFamily="2" charset="0"/>
                <a:ea typeface="MS PGothic" pitchFamily="34" charset="-128"/>
              </a:defRPr>
            </a:lvl1pPr>
            <a:lvl2pPr marL="730840" indent="-281092" defTabSz="915112">
              <a:defRPr sz="2400">
                <a:solidFill>
                  <a:schemeClr val="tx1"/>
                </a:solidFill>
                <a:latin typeface="Times" pitchFamily="2" charset="0"/>
                <a:ea typeface="MS PGothic" pitchFamily="34" charset="-128"/>
              </a:defRPr>
            </a:lvl2pPr>
            <a:lvl3pPr marL="1124369" indent="-224874" defTabSz="915112">
              <a:defRPr sz="2400">
                <a:solidFill>
                  <a:schemeClr val="tx1"/>
                </a:solidFill>
                <a:latin typeface="Times" pitchFamily="2" charset="0"/>
                <a:ea typeface="MS PGothic" pitchFamily="34" charset="-128"/>
              </a:defRPr>
            </a:lvl3pPr>
            <a:lvl4pPr marL="1574117" indent="-224874" defTabSz="915112">
              <a:defRPr sz="2400">
                <a:solidFill>
                  <a:schemeClr val="tx1"/>
                </a:solidFill>
                <a:latin typeface="Times" pitchFamily="2" charset="0"/>
                <a:ea typeface="MS PGothic" pitchFamily="34" charset="-128"/>
              </a:defRPr>
            </a:lvl4pPr>
            <a:lvl5pPr marL="2023864" indent="-224874" defTabSz="915112">
              <a:defRPr sz="2400">
                <a:solidFill>
                  <a:schemeClr val="tx1"/>
                </a:solidFill>
                <a:latin typeface="Times" pitchFamily="2" charset="0"/>
                <a:ea typeface="MS PGothic" pitchFamily="34" charset="-128"/>
              </a:defRPr>
            </a:lvl5pPr>
            <a:lvl6pPr marL="2473612" indent="-224874" defTabSz="915112" eaLnBrk="0" fontAlgn="base" hangingPunct="0">
              <a:spcBef>
                <a:spcPct val="0"/>
              </a:spcBef>
              <a:spcAft>
                <a:spcPct val="0"/>
              </a:spcAft>
              <a:defRPr sz="2400">
                <a:solidFill>
                  <a:schemeClr val="tx1"/>
                </a:solidFill>
                <a:latin typeface="Times" pitchFamily="2" charset="0"/>
                <a:ea typeface="MS PGothic" pitchFamily="34" charset="-128"/>
              </a:defRPr>
            </a:lvl6pPr>
            <a:lvl7pPr marL="2923360" indent="-224874" defTabSz="915112" eaLnBrk="0" fontAlgn="base" hangingPunct="0">
              <a:spcBef>
                <a:spcPct val="0"/>
              </a:spcBef>
              <a:spcAft>
                <a:spcPct val="0"/>
              </a:spcAft>
              <a:defRPr sz="2400">
                <a:solidFill>
                  <a:schemeClr val="tx1"/>
                </a:solidFill>
                <a:latin typeface="Times" pitchFamily="2" charset="0"/>
                <a:ea typeface="MS PGothic" pitchFamily="34" charset="-128"/>
              </a:defRPr>
            </a:lvl7pPr>
            <a:lvl8pPr marL="3373107" indent="-224874" defTabSz="915112" eaLnBrk="0" fontAlgn="base" hangingPunct="0">
              <a:spcBef>
                <a:spcPct val="0"/>
              </a:spcBef>
              <a:spcAft>
                <a:spcPct val="0"/>
              </a:spcAft>
              <a:defRPr sz="2400">
                <a:solidFill>
                  <a:schemeClr val="tx1"/>
                </a:solidFill>
                <a:latin typeface="Times" pitchFamily="2" charset="0"/>
                <a:ea typeface="MS PGothic" pitchFamily="34" charset="-128"/>
              </a:defRPr>
            </a:lvl8pPr>
            <a:lvl9pPr marL="3822855" indent="-224874" defTabSz="915112" eaLnBrk="0" fontAlgn="base" hangingPunct="0">
              <a:spcBef>
                <a:spcPct val="0"/>
              </a:spcBef>
              <a:spcAft>
                <a:spcPct val="0"/>
              </a:spcAft>
              <a:defRPr sz="2400">
                <a:solidFill>
                  <a:schemeClr val="tx1"/>
                </a:solidFill>
                <a:latin typeface="Times" pitchFamily="2" charset="0"/>
                <a:ea typeface="MS PGothic" pitchFamily="34" charset="-128"/>
              </a:defRPr>
            </a:lvl9pPr>
          </a:lstStyle>
          <a:p>
            <a:fld id="{201DF452-7E45-4D30-87E0-65B0E730F5D6}" type="slidenum">
              <a:rPr lang="en-US" sz="1200"/>
              <a:pPr/>
              <a:t>5</a:t>
            </a:fld>
            <a:endParaRPr lang="en-US" sz="1200"/>
          </a:p>
        </p:txBody>
      </p:sp>
      <p:sp>
        <p:nvSpPr>
          <p:cNvPr id="355330"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 xmlns:ma14="http://schemas.microsoft.com/office/mac/drawingml/2011/main" val="1"/>
            </a:ext>
          </a:extLst>
        </p:spPr>
      </p:sp>
      <p:sp>
        <p:nvSpPr>
          <p:cNvPr id="355331" name="Rectangle 3"/>
          <p:cNvSpPr>
            <a:spLocks noGrp="1" noChangeArrowheads="1"/>
          </p:cNvSpPr>
          <p:nvPr>
            <p:ph type="body" idx="1"/>
          </p:nvPr>
        </p:nvSpPr>
        <p:spPr/>
        <p:txBody>
          <a:bodyPr/>
          <a:lstStyle/>
          <a:p>
            <a:pPr>
              <a:defRPr/>
            </a:pPr>
            <a:endParaRPr lang="en-US" smtClean="0">
              <a:ea typeface="ＭＳ Ｐゴシック" charset="0"/>
              <a:cs typeface="+mn-cs"/>
            </a:endParaRPr>
          </a:p>
        </p:txBody>
      </p:sp>
    </p:spTree>
    <p:extLst>
      <p:ext uri="{BB962C8B-B14F-4D97-AF65-F5344CB8AC3E}">
        <p14:creationId xmlns:p14="http://schemas.microsoft.com/office/powerpoint/2010/main" val="484666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 xmlns:ma14="http://schemas.microsoft.com/office/mac/drawingml/2011/main" val="1"/>
            </a:ext>
          </a:extLst>
        </p:spPr>
        <p:txBody>
          <a:bodyPr/>
          <a:lstStyle>
            <a:lvl1pPr defTabSz="915112">
              <a:defRPr sz="2400">
                <a:solidFill>
                  <a:schemeClr val="tx1"/>
                </a:solidFill>
                <a:latin typeface="Times" pitchFamily="2" charset="0"/>
                <a:ea typeface="MS PGothic" pitchFamily="34" charset="-128"/>
              </a:defRPr>
            </a:lvl1pPr>
            <a:lvl2pPr marL="730840" indent="-281092" defTabSz="915112">
              <a:defRPr sz="2400">
                <a:solidFill>
                  <a:schemeClr val="tx1"/>
                </a:solidFill>
                <a:latin typeface="Times" pitchFamily="2" charset="0"/>
                <a:ea typeface="MS PGothic" pitchFamily="34" charset="-128"/>
              </a:defRPr>
            </a:lvl2pPr>
            <a:lvl3pPr marL="1124369" indent="-224874" defTabSz="915112">
              <a:defRPr sz="2400">
                <a:solidFill>
                  <a:schemeClr val="tx1"/>
                </a:solidFill>
                <a:latin typeface="Times" pitchFamily="2" charset="0"/>
                <a:ea typeface="MS PGothic" pitchFamily="34" charset="-128"/>
              </a:defRPr>
            </a:lvl3pPr>
            <a:lvl4pPr marL="1574117" indent="-224874" defTabSz="915112">
              <a:defRPr sz="2400">
                <a:solidFill>
                  <a:schemeClr val="tx1"/>
                </a:solidFill>
                <a:latin typeface="Times" pitchFamily="2" charset="0"/>
                <a:ea typeface="MS PGothic" pitchFamily="34" charset="-128"/>
              </a:defRPr>
            </a:lvl4pPr>
            <a:lvl5pPr marL="2023864" indent="-224874" defTabSz="915112">
              <a:defRPr sz="2400">
                <a:solidFill>
                  <a:schemeClr val="tx1"/>
                </a:solidFill>
                <a:latin typeface="Times" pitchFamily="2" charset="0"/>
                <a:ea typeface="MS PGothic" pitchFamily="34" charset="-128"/>
              </a:defRPr>
            </a:lvl5pPr>
            <a:lvl6pPr marL="2473612" indent="-224874" defTabSz="915112" eaLnBrk="0" fontAlgn="base" hangingPunct="0">
              <a:spcBef>
                <a:spcPct val="0"/>
              </a:spcBef>
              <a:spcAft>
                <a:spcPct val="0"/>
              </a:spcAft>
              <a:defRPr sz="2400">
                <a:solidFill>
                  <a:schemeClr val="tx1"/>
                </a:solidFill>
                <a:latin typeface="Times" pitchFamily="2" charset="0"/>
                <a:ea typeface="MS PGothic" pitchFamily="34" charset="-128"/>
              </a:defRPr>
            </a:lvl6pPr>
            <a:lvl7pPr marL="2923360" indent="-224874" defTabSz="915112" eaLnBrk="0" fontAlgn="base" hangingPunct="0">
              <a:spcBef>
                <a:spcPct val="0"/>
              </a:spcBef>
              <a:spcAft>
                <a:spcPct val="0"/>
              </a:spcAft>
              <a:defRPr sz="2400">
                <a:solidFill>
                  <a:schemeClr val="tx1"/>
                </a:solidFill>
                <a:latin typeface="Times" pitchFamily="2" charset="0"/>
                <a:ea typeface="MS PGothic" pitchFamily="34" charset="-128"/>
              </a:defRPr>
            </a:lvl7pPr>
            <a:lvl8pPr marL="3373107" indent="-224874" defTabSz="915112" eaLnBrk="0" fontAlgn="base" hangingPunct="0">
              <a:spcBef>
                <a:spcPct val="0"/>
              </a:spcBef>
              <a:spcAft>
                <a:spcPct val="0"/>
              </a:spcAft>
              <a:defRPr sz="2400">
                <a:solidFill>
                  <a:schemeClr val="tx1"/>
                </a:solidFill>
                <a:latin typeface="Times" pitchFamily="2" charset="0"/>
                <a:ea typeface="MS PGothic" pitchFamily="34" charset="-128"/>
              </a:defRPr>
            </a:lvl8pPr>
            <a:lvl9pPr marL="3822855" indent="-224874" defTabSz="915112" eaLnBrk="0" fontAlgn="base" hangingPunct="0">
              <a:spcBef>
                <a:spcPct val="0"/>
              </a:spcBef>
              <a:spcAft>
                <a:spcPct val="0"/>
              </a:spcAft>
              <a:defRPr sz="2400">
                <a:solidFill>
                  <a:schemeClr val="tx1"/>
                </a:solidFill>
                <a:latin typeface="Times" pitchFamily="2" charset="0"/>
                <a:ea typeface="MS PGothic" pitchFamily="34" charset="-128"/>
              </a:defRPr>
            </a:lvl9pPr>
          </a:lstStyle>
          <a:p>
            <a:fld id="{BCD3B580-C0C0-49D7-A15A-91FA9E222CE2}" type="slidenum">
              <a:rPr lang="en-US" sz="1200"/>
              <a:pPr/>
              <a:t>20</a:t>
            </a:fld>
            <a:endParaRPr lang="en-US" sz="1200"/>
          </a:p>
        </p:txBody>
      </p:sp>
      <p:sp>
        <p:nvSpPr>
          <p:cNvPr id="356354"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 xmlns:ma14="http://schemas.microsoft.com/office/mac/drawingml/2011/main" val="1"/>
            </a:ext>
          </a:extLst>
        </p:spPr>
      </p:sp>
      <p:sp>
        <p:nvSpPr>
          <p:cNvPr id="356355" name="Rectangle 3"/>
          <p:cNvSpPr>
            <a:spLocks noGrp="1" noChangeArrowheads="1"/>
          </p:cNvSpPr>
          <p:nvPr>
            <p:ph type="body" idx="1"/>
          </p:nvPr>
        </p:nvSpPr>
        <p:spPr/>
        <p:txBody>
          <a:bodyPr/>
          <a:lstStyle/>
          <a:p>
            <a:pPr>
              <a:defRPr/>
            </a:pPr>
            <a:endParaRPr lang="en-US" smtClean="0">
              <a:ea typeface="ＭＳ Ｐゴシック" charset="0"/>
              <a:cs typeface="+mn-cs"/>
            </a:endParaRPr>
          </a:p>
        </p:txBody>
      </p:sp>
    </p:spTree>
    <p:extLst>
      <p:ext uri="{BB962C8B-B14F-4D97-AF65-F5344CB8AC3E}">
        <p14:creationId xmlns:p14="http://schemas.microsoft.com/office/powerpoint/2010/main" val="2223678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 xmlns:ma14="http://schemas.microsoft.com/office/mac/drawingml/2011/main" val="1"/>
            </a:ext>
          </a:extLst>
        </p:spPr>
        <p:txBody>
          <a:bodyPr/>
          <a:lstStyle>
            <a:lvl1pPr defTabSz="915112">
              <a:defRPr sz="2400">
                <a:solidFill>
                  <a:schemeClr val="tx1"/>
                </a:solidFill>
                <a:latin typeface="Times" pitchFamily="2" charset="0"/>
                <a:ea typeface="MS PGothic" pitchFamily="34" charset="-128"/>
              </a:defRPr>
            </a:lvl1pPr>
            <a:lvl2pPr marL="730840" indent="-281092" defTabSz="915112">
              <a:defRPr sz="2400">
                <a:solidFill>
                  <a:schemeClr val="tx1"/>
                </a:solidFill>
                <a:latin typeface="Times" pitchFamily="2" charset="0"/>
                <a:ea typeface="MS PGothic" pitchFamily="34" charset="-128"/>
              </a:defRPr>
            </a:lvl2pPr>
            <a:lvl3pPr marL="1124369" indent="-224874" defTabSz="915112">
              <a:defRPr sz="2400">
                <a:solidFill>
                  <a:schemeClr val="tx1"/>
                </a:solidFill>
                <a:latin typeface="Times" pitchFamily="2" charset="0"/>
                <a:ea typeface="MS PGothic" pitchFamily="34" charset="-128"/>
              </a:defRPr>
            </a:lvl3pPr>
            <a:lvl4pPr marL="1574117" indent="-224874" defTabSz="915112">
              <a:defRPr sz="2400">
                <a:solidFill>
                  <a:schemeClr val="tx1"/>
                </a:solidFill>
                <a:latin typeface="Times" pitchFamily="2" charset="0"/>
                <a:ea typeface="MS PGothic" pitchFamily="34" charset="-128"/>
              </a:defRPr>
            </a:lvl4pPr>
            <a:lvl5pPr marL="2023864" indent="-224874" defTabSz="915112">
              <a:defRPr sz="2400">
                <a:solidFill>
                  <a:schemeClr val="tx1"/>
                </a:solidFill>
                <a:latin typeface="Times" pitchFamily="2" charset="0"/>
                <a:ea typeface="MS PGothic" pitchFamily="34" charset="-128"/>
              </a:defRPr>
            </a:lvl5pPr>
            <a:lvl6pPr marL="2473612" indent="-224874" defTabSz="915112" eaLnBrk="0" fontAlgn="base" hangingPunct="0">
              <a:spcBef>
                <a:spcPct val="0"/>
              </a:spcBef>
              <a:spcAft>
                <a:spcPct val="0"/>
              </a:spcAft>
              <a:defRPr sz="2400">
                <a:solidFill>
                  <a:schemeClr val="tx1"/>
                </a:solidFill>
                <a:latin typeface="Times" pitchFamily="2" charset="0"/>
                <a:ea typeface="MS PGothic" pitchFamily="34" charset="-128"/>
              </a:defRPr>
            </a:lvl6pPr>
            <a:lvl7pPr marL="2923360" indent="-224874" defTabSz="915112" eaLnBrk="0" fontAlgn="base" hangingPunct="0">
              <a:spcBef>
                <a:spcPct val="0"/>
              </a:spcBef>
              <a:spcAft>
                <a:spcPct val="0"/>
              </a:spcAft>
              <a:defRPr sz="2400">
                <a:solidFill>
                  <a:schemeClr val="tx1"/>
                </a:solidFill>
                <a:latin typeface="Times" pitchFamily="2" charset="0"/>
                <a:ea typeface="MS PGothic" pitchFamily="34" charset="-128"/>
              </a:defRPr>
            </a:lvl7pPr>
            <a:lvl8pPr marL="3373107" indent="-224874" defTabSz="915112" eaLnBrk="0" fontAlgn="base" hangingPunct="0">
              <a:spcBef>
                <a:spcPct val="0"/>
              </a:spcBef>
              <a:spcAft>
                <a:spcPct val="0"/>
              </a:spcAft>
              <a:defRPr sz="2400">
                <a:solidFill>
                  <a:schemeClr val="tx1"/>
                </a:solidFill>
                <a:latin typeface="Times" pitchFamily="2" charset="0"/>
                <a:ea typeface="MS PGothic" pitchFamily="34" charset="-128"/>
              </a:defRPr>
            </a:lvl8pPr>
            <a:lvl9pPr marL="3822855" indent="-224874" defTabSz="915112" eaLnBrk="0" fontAlgn="base" hangingPunct="0">
              <a:spcBef>
                <a:spcPct val="0"/>
              </a:spcBef>
              <a:spcAft>
                <a:spcPct val="0"/>
              </a:spcAft>
              <a:defRPr sz="2400">
                <a:solidFill>
                  <a:schemeClr val="tx1"/>
                </a:solidFill>
                <a:latin typeface="Times" pitchFamily="2" charset="0"/>
                <a:ea typeface="MS PGothic" pitchFamily="34" charset="-128"/>
              </a:defRPr>
            </a:lvl9pPr>
          </a:lstStyle>
          <a:p>
            <a:fld id="{895F32C5-815F-4D48-82BA-DE29225E30D7}" type="slidenum">
              <a:rPr lang="en-US" sz="1200"/>
              <a:pPr/>
              <a:t>21</a:t>
            </a:fld>
            <a:endParaRPr lang="en-US" sz="1200"/>
          </a:p>
        </p:txBody>
      </p:sp>
      <p:sp>
        <p:nvSpPr>
          <p:cNvPr id="357378"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 xmlns:ma14="http://schemas.microsoft.com/office/mac/drawingml/2011/main" val="1"/>
            </a:ext>
          </a:extLst>
        </p:spPr>
      </p:sp>
      <p:sp>
        <p:nvSpPr>
          <p:cNvPr id="357379" name="Rectangle 3"/>
          <p:cNvSpPr>
            <a:spLocks noGrp="1" noChangeArrowheads="1"/>
          </p:cNvSpPr>
          <p:nvPr>
            <p:ph type="body" idx="1"/>
          </p:nvPr>
        </p:nvSpPr>
        <p:spPr/>
        <p:txBody>
          <a:bodyPr/>
          <a:lstStyle/>
          <a:p>
            <a:pPr>
              <a:defRPr/>
            </a:pPr>
            <a:endParaRPr lang="en-US" smtClean="0">
              <a:ea typeface="ＭＳ Ｐゴシック" charset="0"/>
              <a:cs typeface="+mn-cs"/>
            </a:endParaRPr>
          </a:p>
        </p:txBody>
      </p:sp>
    </p:spTree>
    <p:extLst>
      <p:ext uri="{BB962C8B-B14F-4D97-AF65-F5344CB8AC3E}">
        <p14:creationId xmlns:p14="http://schemas.microsoft.com/office/powerpoint/2010/main" val="334924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FAA26D3D-D897-4be2-8F04-BA451C77F1D7}">
              <ma14:placeholderFlag xmlns="" xmlns:ma14="http://schemas.microsoft.com/office/mac/drawingml/2011/main" val="1"/>
            </a:ext>
          </a:extLst>
        </p:spPr>
        <p:txBody>
          <a:bodyPr/>
          <a:lstStyle>
            <a:lvl1pPr defTabSz="915112">
              <a:defRPr sz="2400">
                <a:solidFill>
                  <a:schemeClr val="tx1"/>
                </a:solidFill>
                <a:latin typeface="Times" pitchFamily="2" charset="0"/>
                <a:ea typeface="MS PGothic" pitchFamily="34" charset="-128"/>
              </a:defRPr>
            </a:lvl1pPr>
            <a:lvl2pPr marL="730840" indent="-281092" defTabSz="915112">
              <a:defRPr sz="2400">
                <a:solidFill>
                  <a:schemeClr val="tx1"/>
                </a:solidFill>
                <a:latin typeface="Times" pitchFamily="2" charset="0"/>
                <a:ea typeface="MS PGothic" pitchFamily="34" charset="-128"/>
              </a:defRPr>
            </a:lvl2pPr>
            <a:lvl3pPr marL="1124369" indent="-224874" defTabSz="915112">
              <a:defRPr sz="2400">
                <a:solidFill>
                  <a:schemeClr val="tx1"/>
                </a:solidFill>
                <a:latin typeface="Times" pitchFamily="2" charset="0"/>
                <a:ea typeface="MS PGothic" pitchFamily="34" charset="-128"/>
              </a:defRPr>
            </a:lvl3pPr>
            <a:lvl4pPr marL="1574117" indent="-224874" defTabSz="915112">
              <a:defRPr sz="2400">
                <a:solidFill>
                  <a:schemeClr val="tx1"/>
                </a:solidFill>
                <a:latin typeface="Times" pitchFamily="2" charset="0"/>
                <a:ea typeface="MS PGothic" pitchFamily="34" charset="-128"/>
              </a:defRPr>
            </a:lvl4pPr>
            <a:lvl5pPr marL="2023864" indent="-224874" defTabSz="915112">
              <a:defRPr sz="2400">
                <a:solidFill>
                  <a:schemeClr val="tx1"/>
                </a:solidFill>
                <a:latin typeface="Times" pitchFamily="2" charset="0"/>
                <a:ea typeface="MS PGothic" pitchFamily="34" charset="-128"/>
              </a:defRPr>
            </a:lvl5pPr>
            <a:lvl6pPr marL="2473612" indent="-224874" defTabSz="915112" eaLnBrk="0" fontAlgn="base" hangingPunct="0">
              <a:spcBef>
                <a:spcPct val="0"/>
              </a:spcBef>
              <a:spcAft>
                <a:spcPct val="0"/>
              </a:spcAft>
              <a:defRPr sz="2400">
                <a:solidFill>
                  <a:schemeClr val="tx1"/>
                </a:solidFill>
                <a:latin typeface="Times" pitchFamily="2" charset="0"/>
                <a:ea typeface="MS PGothic" pitchFamily="34" charset="-128"/>
              </a:defRPr>
            </a:lvl6pPr>
            <a:lvl7pPr marL="2923360" indent="-224874" defTabSz="915112" eaLnBrk="0" fontAlgn="base" hangingPunct="0">
              <a:spcBef>
                <a:spcPct val="0"/>
              </a:spcBef>
              <a:spcAft>
                <a:spcPct val="0"/>
              </a:spcAft>
              <a:defRPr sz="2400">
                <a:solidFill>
                  <a:schemeClr val="tx1"/>
                </a:solidFill>
                <a:latin typeface="Times" pitchFamily="2" charset="0"/>
                <a:ea typeface="MS PGothic" pitchFamily="34" charset="-128"/>
              </a:defRPr>
            </a:lvl7pPr>
            <a:lvl8pPr marL="3373107" indent="-224874" defTabSz="915112" eaLnBrk="0" fontAlgn="base" hangingPunct="0">
              <a:spcBef>
                <a:spcPct val="0"/>
              </a:spcBef>
              <a:spcAft>
                <a:spcPct val="0"/>
              </a:spcAft>
              <a:defRPr sz="2400">
                <a:solidFill>
                  <a:schemeClr val="tx1"/>
                </a:solidFill>
                <a:latin typeface="Times" pitchFamily="2" charset="0"/>
                <a:ea typeface="MS PGothic" pitchFamily="34" charset="-128"/>
              </a:defRPr>
            </a:lvl8pPr>
            <a:lvl9pPr marL="3822855" indent="-224874" defTabSz="915112" eaLnBrk="0" fontAlgn="base" hangingPunct="0">
              <a:spcBef>
                <a:spcPct val="0"/>
              </a:spcBef>
              <a:spcAft>
                <a:spcPct val="0"/>
              </a:spcAft>
              <a:defRPr sz="2400">
                <a:solidFill>
                  <a:schemeClr val="tx1"/>
                </a:solidFill>
                <a:latin typeface="Times" pitchFamily="2" charset="0"/>
                <a:ea typeface="MS PGothic" pitchFamily="34" charset="-128"/>
              </a:defRPr>
            </a:lvl9pPr>
          </a:lstStyle>
          <a:p>
            <a:fld id="{64A59C3C-77CB-476F-8EFB-2CCC202A42AE}" type="slidenum">
              <a:rPr lang="en-US" sz="1200"/>
              <a:pPr/>
              <a:t>22</a:t>
            </a:fld>
            <a:endParaRPr lang="en-US" sz="1200"/>
          </a:p>
        </p:txBody>
      </p:sp>
      <p:sp>
        <p:nvSpPr>
          <p:cNvPr id="358402"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 xmlns:ma14="http://schemas.microsoft.com/office/mac/drawingml/2011/main" val="1"/>
            </a:ext>
          </a:extLst>
        </p:spPr>
      </p:sp>
      <p:sp>
        <p:nvSpPr>
          <p:cNvPr id="358403" name="Rectangle 3"/>
          <p:cNvSpPr>
            <a:spLocks noGrp="1" noChangeArrowheads="1"/>
          </p:cNvSpPr>
          <p:nvPr>
            <p:ph type="body" idx="1"/>
          </p:nvPr>
        </p:nvSpPr>
        <p:spPr/>
        <p:txBody>
          <a:bodyPr/>
          <a:lstStyle/>
          <a:p>
            <a:pPr>
              <a:defRPr/>
            </a:pPr>
            <a:endParaRPr lang="en-US" smtClean="0">
              <a:ea typeface="ＭＳ Ｐゴシック" charset="0"/>
              <a:cs typeface="+mn-cs"/>
            </a:endParaRPr>
          </a:p>
        </p:txBody>
      </p:sp>
    </p:spTree>
    <p:extLst>
      <p:ext uri="{BB962C8B-B14F-4D97-AF65-F5344CB8AC3E}">
        <p14:creationId xmlns:p14="http://schemas.microsoft.com/office/powerpoint/2010/main" val="2149567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8C73375-942B-4041-AB95-4DB672F53466}" type="datetimeFigureOut">
              <a:rPr lang="en-US" smtClean="0"/>
              <a:t>3/30/2017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9C859A-9634-4208-B1C7-2D476E282302}" type="slidenum">
              <a:rPr lang="en-US" smtClean="0"/>
              <a:t>‹#›</a:t>
            </a:fld>
            <a:endParaRPr lang="en-US"/>
          </a:p>
        </p:txBody>
      </p:sp>
    </p:spTree>
    <p:extLst>
      <p:ext uri="{BB962C8B-B14F-4D97-AF65-F5344CB8AC3E}">
        <p14:creationId xmlns:p14="http://schemas.microsoft.com/office/powerpoint/2010/main" val="3674909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C73375-942B-4041-AB95-4DB672F53466}" type="datetimeFigureOut">
              <a:rPr lang="en-US" smtClean="0"/>
              <a:t>3/30/2017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9C859A-9634-4208-B1C7-2D476E282302}" type="slidenum">
              <a:rPr lang="en-US" smtClean="0"/>
              <a:t>‹#›</a:t>
            </a:fld>
            <a:endParaRPr lang="en-US"/>
          </a:p>
        </p:txBody>
      </p:sp>
    </p:spTree>
    <p:extLst>
      <p:ext uri="{BB962C8B-B14F-4D97-AF65-F5344CB8AC3E}">
        <p14:creationId xmlns:p14="http://schemas.microsoft.com/office/powerpoint/2010/main" val="3116467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C73375-942B-4041-AB95-4DB672F53466}" type="datetimeFigureOut">
              <a:rPr lang="en-US" smtClean="0"/>
              <a:t>3/30/2017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9C859A-9634-4208-B1C7-2D476E282302}" type="slidenum">
              <a:rPr lang="en-US" smtClean="0"/>
              <a:t>‹#›</a:t>
            </a:fld>
            <a:endParaRPr lang="en-US"/>
          </a:p>
        </p:txBody>
      </p:sp>
    </p:spTree>
    <p:extLst>
      <p:ext uri="{BB962C8B-B14F-4D97-AF65-F5344CB8AC3E}">
        <p14:creationId xmlns:p14="http://schemas.microsoft.com/office/powerpoint/2010/main" val="27307137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228600"/>
            <a:ext cx="10972800" cy="914400"/>
          </a:xfrm>
        </p:spPr>
        <p:txBody>
          <a:bodyPr/>
          <a:lstStyle/>
          <a:p>
            <a:r>
              <a:rPr lang="en-CA" smtClean="0"/>
              <a:t>Click to edit Master title style</a:t>
            </a:r>
            <a:endParaRPr lang="en-US"/>
          </a:p>
        </p:txBody>
      </p:sp>
      <p:sp>
        <p:nvSpPr>
          <p:cNvPr id="3" name="Text Placeholder 2"/>
          <p:cNvSpPr>
            <a:spLocks noGrp="1"/>
          </p:cNvSpPr>
          <p:nvPr>
            <p:ph type="body" sz="half" idx="1"/>
          </p:nvPr>
        </p:nvSpPr>
        <p:spPr>
          <a:xfrm>
            <a:off x="1422400" y="1295400"/>
            <a:ext cx="4927600" cy="4800600"/>
          </a:xfrm>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6553200" y="1295400"/>
            <a:ext cx="4927600" cy="4800600"/>
          </a:xfrm>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Rectangle 5"/>
          <p:cNvSpPr>
            <a:spLocks noGrp="1" noChangeArrowheads="1"/>
          </p:cNvSpPr>
          <p:nvPr>
            <p:ph type="dt" sz="half" idx="10"/>
          </p:nvPr>
        </p:nvSpPr>
        <p:spPr>
          <a:ln/>
        </p:spPr>
        <p:txBody>
          <a:bodyPr/>
          <a:lstStyle>
            <a:lvl1pPr>
              <a:defRPr/>
            </a:lvl1pPr>
          </a:lstStyle>
          <a:p>
            <a:r>
              <a:rPr lang="en-US"/>
              <a:t>© Lethbridge/Laganière 2005</a:t>
            </a:r>
          </a:p>
        </p:txBody>
      </p:sp>
      <p:sp>
        <p:nvSpPr>
          <p:cNvPr id="6" name="Rectangle 6"/>
          <p:cNvSpPr>
            <a:spLocks noGrp="1" noChangeArrowheads="1"/>
          </p:cNvSpPr>
          <p:nvPr>
            <p:ph type="ftr" sz="quarter" idx="11"/>
          </p:nvPr>
        </p:nvSpPr>
        <p:spPr>
          <a:ln/>
        </p:spPr>
        <p:txBody>
          <a:bodyPr/>
          <a:lstStyle>
            <a:lvl1pPr>
              <a:defRPr/>
            </a:lvl1pPr>
          </a:lstStyle>
          <a:p>
            <a:pPr>
              <a:defRPr/>
            </a:pPr>
            <a:r>
              <a:rPr lang="en-US"/>
              <a:t>Chap. 3: Basing Development on Reusable Technology</a:t>
            </a:r>
          </a:p>
        </p:txBody>
      </p:sp>
      <p:sp>
        <p:nvSpPr>
          <p:cNvPr id="7" name="Rectangle 7"/>
          <p:cNvSpPr>
            <a:spLocks noGrp="1" noChangeArrowheads="1"/>
          </p:cNvSpPr>
          <p:nvPr>
            <p:ph type="sldNum" sz="quarter" idx="12"/>
          </p:nvPr>
        </p:nvSpPr>
        <p:spPr>
          <a:ln/>
        </p:spPr>
        <p:txBody>
          <a:bodyPr/>
          <a:lstStyle>
            <a:lvl1pPr>
              <a:defRPr/>
            </a:lvl1pPr>
          </a:lstStyle>
          <a:p>
            <a:fld id="{1A49F51F-3DF8-4EF1-B5F0-F3D8A6760266}" type="slidenum">
              <a:rPr lang="en-US"/>
              <a:pPr/>
              <a:t>‹#›</a:t>
            </a:fld>
            <a:endParaRPr lang="en-US"/>
          </a:p>
        </p:txBody>
      </p:sp>
    </p:spTree>
    <p:extLst>
      <p:ext uri="{BB962C8B-B14F-4D97-AF65-F5344CB8AC3E}">
        <p14:creationId xmlns:p14="http://schemas.microsoft.com/office/powerpoint/2010/main" val="3340687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C73375-942B-4041-AB95-4DB672F53466}" type="datetimeFigureOut">
              <a:rPr lang="en-US" smtClean="0"/>
              <a:t>3/30/2017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9C859A-9634-4208-B1C7-2D476E282302}" type="slidenum">
              <a:rPr lang="en-US" smtClean="0"/>
              <a:t>‹#›</a:t>
            </a:fld>
            <a:endParaRPr lang="en-US"/>
          </a:p>
        </p:txBody>
      </p:sp>
    </p:spTree>
    <p:extLst>
      <p:ext uri="{BB962C8B-B14F-4D97-AF65-F5344CB8AC3E}">
        <p14:creationId xmlns:p14="http://schemas.microsoft.com/office/powerpoint/2010/main" val="648131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8C73375-942B-4041-AB95-4DB672F53466}" type="datetimeFigureOut">
              <a:rPr lang="en-US" smtClean="0"/>
              <a:t>3/30/2017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9C859A-9634-4208-B1C7-2D476E282302}" type="slidenum">
              <a:rPr lang="en-US" smtClean="0"/>
              <a:t>‹#›</a:t>
            </a:fld>
            <a:endParaRPr lang="en-US"/>
          </a:p>
        </p:txBody>
      </p:sp>
    </p:spTree>
    <p:extLst>
      <p:ext uri="{BB962C8B-B14F-4D97-AF65-F5344CB8AC3E}">
        <p14:creationId xmlns:p14="http://schemas.microsoft.com/office/powerpoint/2010/main" val="4158097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8C73375-942B-4041-AB95-4DB672F53466}" type="datetimeFigureOut">
              <a:rPr lang="en-US" smtClean="0"/>
              <a:t>3/30/2017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9C859A-9634-4208-B1C7-2D476E282302}" type="slidenum">
              <a:rPr lang="en-US" smtClean="0"/>
              <a:t>‹#›</a:t>
            </a:fld>
            <a:endParaRPr lang="en-US"/>
          </a:p>
        </p:txBody>
      </p:sp>
    </p:spTree>
    <p:extLst>
      <p:ext uri="{BB962C8B-B14F-4D97-AF65-F5344CB8AC3E}">
        <p14:creationId xmlns:p14="http://schemas.microsoft.com/office/powerpoint/2010/main" val="3086585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8C73375-942B-4041-AB95-4DB672F53466}" type="datetimeFigureOut">
              <a:rPr lang="en-US" smtClean="0"/>
              <a:t>3/30/2017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9C859A-9634-4208-B1C7-2D476E282302}" type="slidenum">
              <a:rPr lang="en-US" smtClean="0"/>
              <a:t>‹#›</a:t>
            </a:fld>
            <a:endParaRPr lang="en-US"/>
          </a:p>
        </p:txBody>
      </p:sp>
    </p:spTree>
    <p:extLst>
      <p:ext uri="{BB962C8B-B14F-4D97-AF65-F5344CB8AC3E}">
        <p14:creationId xmlns:p14="http://schemas.microsoft.com/office/powerpoint/2010/main" val="1564882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8C73375-942B-4041-AB95-4DB672F53466}" type="datetimeFigureOut">
              <a:rPr lang="en-US" smtClean="0"/>
              <a:t>3/30/2017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9C859A-9634-4208-B1C7-2D476E282302}" type="slidenum">
              <a:rPr lang="en-US" smtClean="0"/>
              <a:t>‹#›</a:t>
            </a:fld>
            <a:endParaRPr lang="en-US"/>
          </a:p>
        </p:txBody>
      </p:sp>
    </p:spTree>
    <p:extLst>
      <p:ext uri="{BB962C8B-B14F-4D97-AF65-F5344CB8AC3E}">
        <p14:creationId xmlns:p14="http://schemas.microsoft.com/office/powerpoint/2010/main" val="2125962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C73375-942B-4041-AB95-4DB672F53466}" type="datetimeFigureOut">
              <a:rPr lang="en-US" smtClean="0"/>
              <a:t>3/30/2017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9C859A-9634-4208-B1C7-2D476E282302}" type="slidenum">
              <a:rPr lang="en-US" smtClean="0"/>
              <a:t>‹#›</a:t>
            </a:fld>
            <a:endParaRPr lang="en-US"/>
          </a:p>
        </p:txBody>
      </p:sp>
    </p:spTree>
    <p:extLst>
      <p:ext uri="{BB962C8B-B14F-4D97-AF65-F5344CB8AC3E}">
        <p14:creationId xmlns:p14="http://schemas.microsoft.com/office/powerpoint/2010/main" val="3973668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8C73375-942B-4041-AB95-4DB672F53466}" type="datetimeFigureOut">
              <a:rPr lang="en-US" smtClean="0"/>
              <a:t>3/30/2017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9C859A-9634-4208-B1C7-2D476E282302}" type="slidenum">
              <a:rPr lang="en-US" smtClean="0"/>
              <a:t>‹#›</a:t>
            </a:fld>
            <a:endParaRPr lang="en-US"/>
          </a:p>
        </p:txBody>
      </p:sp>
    </p:spTree>
    <p:extLst>
      <p:ext uri="{BB962C8B-B14F-4D97-AF65-F5344CB8AC3E}">
        <p14:creationId xmlns:p14="http://schemas.microsoft.com/office/powerpoint/2010/main" val="3017743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8C73375-942B-4041-AB95-4DB672F53466}" type="datetimeFigureOut">
              <a:rPr lang="en-US" smtClean="0"/>
              <a:t>3/30/2017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9C859A-9634-4208-B1C7-2D476E282302}" type="slidenum">
              <a:rPr lang="en-US" smtClean="0"/>
              <a:t>‹#›</a:t>
            </a:fld>
            <a:endParaRPr lang="en-US"/>
          </a:p>
        </p:txBody>
      </p:sp>
    </p:spTree>
    <p:extLst>
      <p:ext uri="{BB962C8B-B14F-4D97-AF65-F5344CB8AC3E}">
        <p14:creationId xmlns:p14="http://schemas.microsoft.com/office/powerpoint/2010/main" val="2397566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C73375-942B-4041-AB95-4DB672F53466}" type="datetimeFigureOut">
              <a:rPr lang="en-US" smtClean="0"/>
              <a:t>3/30/2017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9C859A-9634-4208-B1C7-2D476E282302}" type="slidenum">
              <a:rPr lang="en-US" smtClean="0"/>
              <a:t>‹#›</a:t>
            </a:fld>
            <a:endParaRPr lang="en-US"/>
          </a:p>
        </p:txBody>
      </p:sp>
    </p:spTree>
    <p:extLst>
      <p:ext uri="{BB962C8B-B14F-4D97-AF65-F5344CB8AC3E}">
        <p14:creationId xmlns:p14="http://schemas.microsoft.com/office/powerpoint/2010/main" val="41430498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atlanmod.emn.fr/atldemo/oclturorial/"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Chapter 10: Formal methods and </a:t>
            </a:r>
            <a:r>
              <a:rPr lang="en-US" dirty="0" err="1" smtClean="0"/>
              <a:t>SysML</a:t>
            </a:r>
            <a:endParaRPr lang="en-US" dirty="0"/>
          </a:p>
        </p:txBody>
      </p:sp>
      <p:sp>
        <p:nvSpPr>
          <p:cNvPr id="3" name="Subtitle 2"/>
          <p:cNvSpPr>
            <a:spLocks noGrp="1"/>
          </p:cNvSpPr>
          <p:nvPr>
            <p:ph type="subTitle" idx="1"/>
          </p:nvPr>
        </p:nvSpPr>
        <p:spPr/>
        <p:txBody>
          <a:bodyPr/>
          <a:lstStyle/>
          <a:p>
            <a:r>
              <a:rPr lang="en-US" dirty="0" smtClean="0"/>
              <a:t>Prof. </a:t>
            </a:r>
            <a:r>
              <a:rPr lang="en-US" dirty="0" err="1" smtClean="0"/>
              <a:t>E.B.Fernandez</a:t>
            </a:r>
            <a:endParaRPr lang="en-US" dirty="0"/>
          </a:p>
        </p:txBody>
      </p:sp>
    </p:spTree>
    <p:extLst>
      <p:ext uri="{BB962C8B-B14F-4D97-AF65-F5344CB8AC3E}">
        <p14:creationId xmlns:p14="http://schemas.microsoft.com/office/powerpoint/2010/main" val="911091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fernande\Downloads\New Doc 2017-03-29_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26356" y="0"/>
            <a:ext cx="51392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82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fernande\Downloads\New Doc 2017-03-29_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96447" y="0"/>
            <a:ext cx="519910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114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fernande\Downloads\New Doc 2017-03-29_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46500" y="0"/>
            <a:ext cx="4699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0819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fernande\Downloads\New Doc 2017-03-29_8.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38257" y="0"/>
            <a:ext cx="471548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7062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fernande\Downloads\New Doc 2017-03-29_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67307" y="0"/>
            <a:ext cx="485738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4839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fernande\Downloads\New Doc 2017-03-29_1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02182" y="0"/>
            <a:ext cx="498763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51749" y="0"/>
            <a:ext cx="5088502" cy="6858000"/>
          </a:xfrm>
          <a:prstGeom prst="rect">
            <a:avLst/>
          </a:prstGeom>
        </p:spPr>
      </p:pic>
    </p:spTree>
    <p:extLst>
      <p:ext uri="{BB962C8B-B14F-4D97-AF65-F5344CB8AC3E}">
        <p14:creationId xmlns:p14="http://schemas.microsoft.com/office/powerpoint/2010/main" val="500729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53004" y="0"/>
            <a:ext cx="4685992" cy="6858000"/>
          </a:xfrm>
          <a:prstGeom prst="rect">
            <a:avLst/>
          </a:prstGeom>
        </p:spPr>
      </p:pic>
    </p:spTree>
    <p:extLst>
      <p:ext uri="{BB962C8B-B14F-4D97-AF65-F5344CB8AC3E}">
        <p14:creationId xmlns:p14="http://schemas.microsoft.com/office/powerpoint/2010/main" val="2695747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7611" y="0"/>
            <a:ext cx="5396778" cy="6858000"/>
          </a:xfrm>
          <a:prstGeom prst="rect">
            <a:avLst/>
          </a:prstGeom>
        </p:spPr>
      </p:pic>
    </p:spTree>
    <p:extLst>
      <p:ext uri="{BB962C8B-B14F-4D97-AF65-F5344CB8AC3E}">
        <p14:creationId xmlns:p14="http://schemas.microsoft.com/office/powerpoint/2010/main" val="37084007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78296" y="0"/>
            <a:ext cx="4835407" cy="6858000"/>
          </a:xfrm>
          <a:prstGeom prst="rect">
            <a:avLst/>
          </a:prstGeom>
        </p:spPr>
      </p:pic>
    </p:spTree>
    <p:extLst>
      <p:ext uri="{BB962C8B-B14F-4D97-AF65-F5344CB8AC3E}">
        <p14:creationId xmlns:p14="http://schemas.microsoft.com/office/powerpoint/2010/main" val="36659929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41567" y="0"/>
            <a:ext cx="6292963" cy="6858000"/>
          </a:xfrm>
          <a:prstGeom prst="rect">
            <a:avLst/>
          </a:prstGeom>
        </p:spPr>
      </p:pic>
    </p:spTree>
    <p:extLst>
      <p:ext uri="{BB962C8B-B14F-4D97-AF65-F5344CB8AC3E}">
        <p14:creationId xmlns:p14="http://schemas.microsoft.com/office/powerpoint/2010/main" val="160641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46683"/>
          </a:xfrm>
        </p:spPr>
        <p:txBody>
          <a:bodyPr>
            <a:normAutofit fontScale="90000"/>
          </a:bodyPr>
          <a:lstStyle/>
          <a:p>
            <a:r>
              <a:rPr lang="en-US" sz="3200" b="1" dirty="0" smtClean="0"/>
              <a:t>Secure Systems </a:t>
            </a:r>
            <a:r>
              <a:rPr lang="en-US" sz="3200" b="1" dirty="0" err="1" smtClean="0"/>
              <a:t>Reserch</a:t>
            </a:r>
            <a:r>
              <a:rPr lang="en-US" sz="3200" b="1" dirty="0" smtClean="0"/>
              <a:t> Group Talk</a:t>
            </a:r>
            <a:br>
              <a:rPr lang="en-US" sz="3200" b="1" dirty="0" smtClean="0"/>
            </a:br>
            <a:r>
              <a:rPr lang="en-US" sz="3200" b="1" dirty="0" smtClean="0"/>
              <a:t>Wednesday</a:t>
            </a:r>
            <a:r>
              <a:rPr lang="en-US" sz="3200" b="1" dirty="0"/>
              <a:t>, March 29, EE405, 2:00-3:30</a:t>
            </a:r>
            <a:r>
              <a:rPr lang="en-US" sz="3200" dirty="0"/>
              <a:t/>
            </a:r>
            <a:br>
              <a:rPr lang="en-US" sz="3200" dirty="0"/>
            </a:br>
            <a:endParaRPr lang="en-US" sz="3200" dirty="0"/>
          </a:p>
        </p:txBody>
      </p:sp>
      <p:sp>
        <p:nvSpPr>
          <p:cNvPr id="3" name="Content Placeholder 2"/>
          <p:cNvSpPr>
            <a:spLocks noGrp="1"/>
          </p:cNvSpPr>
          <p:nvPr>
            <p:ph idx="1"/>
          </p:nvPr>
        </p:nvSpPr>
        <p:spPr/>
        <p:txBody>
          <a:bodyPr>
            <a:normAutofit fontScale="25000" lnSpcReduction="20000"/>
          </a:bodyPr>
          <a:lstStyle/>
          <a:p>
            <a:pPr marL="0" indent="0">
              <a:buNone/>
            </a:pPr>
            <a:r>
              <a:rPr lang="en-US" b="1" dirty="0"/>
              <a:t/>
            </a:r>
            <a:br>
              <a:rPr lang="en-US" b="1" dirty="0"/>
            </a:br>
            <a:endParaRPr lang="en-US" dirty="0"/>
          </a:p>
          <a:p>
            <a:r>
              <a:rPr lang="en-US" sz="6400" b="1" dirty="0"/>
              <a:t>“Towards a Security Reference Architecture for Cyber-Physical Systems”,  </a:t>
            </a:r>
            <a:endParaRPr lang="en-US" sz="6400" dirty="0"/>
          </a:p>
          <a:p>
            <a:r>
              <a:rPr lang="en-US" sz="6400" b="1" dirty="0"/>
              <a:t>Virginia Romero</a:t>
            </a:r>
            <a:endParaRPr lang="en-US" sz="6400" dirty="0"/>
          </a:p>
          <a:p>
            <a:pPr marL="0" indent="0">
              <a:buNone/>
            </a:pPr>
            <a:r>
              <a:rPr lang="en-US" dirty="0"/>
              <a:t> </a:t>
            </a:r>
          </a:p>
          <a:p>
            <a:r>
              <a:rPr lang="en-US" sz="6400" b="1" dirty="0" smtClean="0"/>
              <a:t>Abstract</a:t>
            </a:r>
            <a:r>
              <a:rPr lang="en-US" sz="6400" dirty="0" smtClean="0"/>
              <a:t>–Cyber </a:t>
            </a:r>
            <a:r>
              <a:rPr lang="en-US" sz="6400" dirty="0"/>
              <a:t>Physical Systems (CPS) are physical entities whose operations are monitored, coordinated, controlled and integrated by a computing and communication core.  Security for these systems requires solutions that are robust to threats, especially when securing critical infrastructures.  Secure systems need to be built in a systematic way, where security and safety are not just add-ons or built in a piece-meal fashion but are able to handle their complexity in a safe and secure holistic way.  All lifecycle stages and all architecture levels need to be considered.  The only way to provide this unification in the presence of a myriad of implementation details of the component units, is to use abstraction. In particular, we can apply abstraction through the use of patterns and Reference Architectures (RA).  The use of Reference Architectures and patterns is a powerful way to organize and describe security and other non-functional aspects and they have the potential to unify the design of the computational, communication, and control aspects of CPSs.  In this talk we provide a survey of the current CPS Reference Architectures that will be used as a preamble to define a threat model and a Security Reference Architecture (SRA) to build safe and secure CPS systems</a:t>
            </a:r>
            <a:r>
              <a:rPr lang="en-US" sz="4900" dirty="0"/>
              <a:t>. </a:t>
            </a:r>
          </a:p>
          <a:p>
            <a:r>
              <a:rPr lang="en-US" sz="6400" dirty="0"/>
              <a:t>Virginia Romero is a PhD candidate in the College of Engineering and Computer Science at Florida Atlantic University.  She has a MS in Computer Engineering from Florida Atlantic University and a BS in Computer Science from The University of Tennessee.  She is an experienced project manager with over fifteen years dedicated to research and analysis, resource management, budgeting, forecasting and project team coordination for different technology areas for Techno-Transfers of Florida, her own computer consulting firm.  Previously, she worked for IBM, Honeywell and Siemens as a Research and Development Software Architect, she designed, implemented, managed, reviewed and provided technical guidance for all stages of the software development cycle, from requirements to design, to implementation to testing through system integration and customer support.  </a:t>
            </a:r>
          </a:p>
          <a:p>
            <a:endParaRPr lang="en-US" sz="6400" dirty="0"/>
          </a:p>
        </p:txBody>
      </p:sp>
    </p:spTree>
    <p:extLst>
      <p:ext uri="{BB962C8B-B14F-4D97-AF65-F5344CB8AC3E}">
        <p14:creationId xmlns:p14="http://schemas.microsoft.com/office/powerpoint/2010/main" val="28133174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r>
              <a:rPr lang="en-US" sz="1000"/>
              <a:t>© Lethbridge/Laganière 2005</a:t>
            </a:r>
          </a:p>
        </p:txBody>
      </p:sp>
      <p:sp>
        <p:nvSpPr>
          <p:cNvPr id="5" name="Footer Placeholder 4"/>
          <p:cNvSpPr>
            <a:spLocks noGrp="1"/>
          </p:cNvSpPr>
          <p:nvPr>
            <p:ph type="ftr" sz="quarter" idx="11"/>
          </p:nvPr>
        </p:nvSpPr>
        <p:spPr>
          <a:extLst>
            <a:ext uri="{FAA26D3D-D897-4be2-8F04-BA451C77F1D7}">
              <ma14:placeholderFlag xmlns="" xmlns:ma14="http://schemas.microsoft.com/office/mac/drawingml/2011/main" val="1"/>
            </a:ext>
          </a:extLst>
        </p:spPr>
        <p:txBody>
          <a:bodyPr/>
          <a:lstStyle/>
          <a:p>
            <a:pPr>
              <a:defRPr/>
            </a:pPr>
            <a:r>
              <a:rPr lang="en-US"/>
              <a:t>Chapter 5: Modelling with classes</a:t>
            </a:r>
          </a:p>
        </p:txBody>
      </p:sp>
      <p:sp>
        <p:nvSpPr>
          <p:cNvPr id="6" name="Slide Number Placeholder 5"/>
          <p:cNvSpPr>
            <a:spLocks noGrp="1"/>
          </p:cNvSpPr>
          <p:nvPr>
            <p:ph type="sldNum" sz="quarter" idx="12"/>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fld id="{89925DB1-4B3B-4926-A0CB-A6B09EDA1FAC}" type="slidenum">
              <a:rPr lang="en-US" sz="1400"/>
              <a:pPr/>
              <a:t>20</a:t>
            </a:fld>
            <a:endParaRPr lang="en-US" sz="1400"/>
          </a:p>
        </p:txBody>
      </p:sp>
      <p:sp>
        <p:nvSpPr>
          <p:cNvPr id="171010" name="Rectangle 2"/>
          <p:cNvSpPr>
            <a:spLocks noGrp="1" noChangeArrowheads="1"/>
          </p:cNvSpPr>
          <p:nvPr>
            <p:ph type="title"/>
          </p:nvPr>
        </p:nvSpPr>
        <p:spPr/>
        <p:txBody>
          <a:bodyPr>
            <a:normAutofit/>
          </a:bodyPr>
          <a:lstStyle/>
          <a:p>
            <a:pPr algn="just">
              <a:defRPr/>
            </a:pPr>
            <a:r>
              <a:rPr lang="en-GB" smtClean="0">
                <a:ea typeface="+mj-ea"/>
                <a:cs typeface="Times New Roman" charset="0"/>
              </a:rPr>
              <a:t>An example: constraints on Polygons</a:t>
            </a:r>
          </a:p>
        </p:txBody>
      </p:sp>
      <p:pic>
        <p:nvPicPr>
          <p:cNvPr id="171070" name="Picture 6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a:xfrm>
            <a:off x="1752600" y="1382713"/>
            <a:ext cx="8686800" cy="4024312"/>
          </a:xfrm>
        </p:spPr>
      </p:pic>
    </p:spTree>
    <p:extLst>
      <p:ext uri="{BB962C8B-B14F-4D97-AF65-F5344CB8AC3E}">
        <p14:creationId xmlns:p14="http://schemas.microsoft.com/office/powerpoint/2010/main" val="11447251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r>
              <a:rPr lang="en-US" sz="1000"/>
              <a:t>© Lethbridge/Laganière 2005</a:t>
            </a:r>
          </a:p>
        </p:txBody>
      </p:sp>
      <p:sp>
        <p:nvSpPr>
          <p:cNvPr id="6" name="Footer Placeholder 5"/>
          <p:cNvSpPr>
            <a:spLocks noGrp="1"/>
          </p:cNvSpPr>
          <p:nvPr>
            <p:ph type="ftr" sz="quarter" idx="11"/>
          </p:nvPr>
        </p:nvSpPr>
        <p:spPr>
          <a:extLst>
            <a:ext uri="{FAA26D3D-D897-4be2-8F04-BA451C77F1D7}">
              <ma14:placeholderFlag xmlns="" xmlns:ma14="http://schemas.microsoft.com/office/mac/drawingml/2011/main" val="1"/>
            </a:ext>
          </a:extLst>
        </p:spPr>
        <p:txBody>
          <a:bodyPr/>
          <a:lstStyle/>
          <a:p>
            <a:pPr>
              <a:defRPr/>
            </a:pPr>
            <a:r>
              <a:rPr lang="en-US"/>
              <a:t>Chapter 5: Modelling with classes</a:t>
            </a:r>
          </a:p>
        </p:txBody>
      </p:sp>
      <p:sp>
        <p:nvSpPr>
          <p:cNvPr id="7" name="Slide Number Placeholder 6"/>
          <p:cNvSpPr>
            <a:spLocks noGrp="1"/>
          </p:cNvSpPr>
          <p:nvPr>
            <p:ph type="sldNum" sz="quarter" idx="12"/>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fld id="{1E261AD8-AB90-4CA0-B809-379D5A958E84}" type="slidenum">
              <a:rPr lang="en-US" sz="1400"/>
              <a:pPr/>
              <a:t>21</a:t>
            </a:fld>
            <a:endParaRPr lang="en-US" sz="1400"/>
          </a:p>
        </p:txBody>
      </p:sp>
      <p:pic>
        <p:nvPicPr>
          <p:cNvPr id="191500" name="Picture 12"/>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a:xfrm>
            <a:off x="4876800" y="1090614"/>
            <a:ext cx="4800600" cy="3862387"/>
          </a:xfrm>
        </p:spPr>
      </p:pic>
      <p:sp>
        <p:nvSpPr>
          <p:cNvPr id="191490" name="Rectangle 2"/>
          <p:cNvSpPr>
            <a:spLocks noGrp="1" noChangeArrowheads="1"/>
          </p:cNvSpPr>
          <p:nvPr>
            <p:ph type="title"/>
          </p:nvPr>
        </p:nvSpPr>
        <p:spPr/>
        <p:txBody>
          <a:bodyPr>
            <a:normAutofit fontScale="90000"/>
          </a:bodyPr>
          <a:lstStyle/>
          <a:p>
            <a:pPr algn="just">
              <a:defRPr/>
            </a:pPr>
            <a:r>
              <a:rPr lang="en-GB" dirty="0" smtClean="0">
                <a:ea typeface="+mj-ea"/>
                <a:cs typeface="+mj-cs"/>
              </a:rPr>
              <a:t>Detailed Example: A Class Diagram for Genealogy</a:t>
            </a:r>
            <a:r>
              <a:rPr lang="en-US" dirty="0" smtClean="0">
                <a:ea typeface="+mj-ea"/>
                <a:cs typeface="Times New Roman" charset="0"/>
              </a:rPr>
              <a:t> </a:t>
            </a:r>
            <a:endParaRPr lang="en-GB" dirty="0" smtClean="0">
              <a:ea typeface="+mj-ea"/>
              <a:cs typeface="Times New Roman" charset="0"/>
            </a:endParaRPr>
          </a:p>
        </p:txBody>
      </p:sp>
      <p:sp>
        <p:nvSpPr>
          <p:cNvPr id="191491" name="Rectangle 3"/>
          <p:cNvSpPr>
            <a:spLocks noGrp="1" noChangeArrowheads="1"/>
          </p:cNvSpPr>
          <p:nvPr>
            <p:ph type="body" sz="half" idx="1"/>
          </p:nvPr>
        </p:nvSpPr>
        <p:spPr>
          <a:xfrm>
            <a:off x="2590800" y="4495800"/>
            <a:ext cx="7620000" cy="1676400"/>
          </a:xfrm>
        </p:spPr>
        <p:txBody>
          <a:bodyPr/>
          <a:lstStyle/>
          <a:p>
            <a:pPr lvl="1" algn="just">
              <a:defRPr/>
            </a:pPr>
            <a:r>
              <a:rPr lang="en-GB" sz="2000">
                <a:cs typeface="Times New Roman" charset="0"/>
              </a:rPr>
              <a:t>Problems</a:t>
            </a:r>
          </a:p>
          <a:p>
            <a:pPr lvl="2" algn="just">
              <a:defRPr/>
            </a:pPr>
            <a:r>
              <a:rPr lang="en-GB">
                <a:cs typeface="Times New Roman" charset="0"/>
              </a:rPr>
              <a:t>A person must have two parents</a:t>
            </a:r>
          </a:p>
          <a:p>
            <a:pPr lvl="2" algn="just">
              <a:defRPr/>
            </a:pPr>
            <a:r>
              <a:rPr lang="en-GB">
                <a:cs typeface="Times New Roman" charset="0"/>
              </a:rPr>
              <a:t>Marriages not properly accounted for</a:t>
            </a:r>
          </a:p>
        </p:txBody>
      </p:sp>
    </p:spTree>
    <p:extLst>
      <p:ext uri="{BB962C8B-B14F-4D97-AF65-F5344CB8AC3E}">
        <p14:creationId xmlns:p14="http://schemas.microsoft.com/office/powerpoint/2010/main" val="13700234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r>
              <a:rPr lang="en-US" sz="1000"/>
              <a:t>© Lethbridge/Laganière 2005</a:t>
            </a:r>
          </a:p>
        </p:txBody>
      </p:sp>
      <p:sp>
        <p:nvSpPr>
          <p:cNvPr id="5" name="Footer Placeholder 4"/>
          <p:cNvSpPr>
            <a:spLocks noGrp="1"/>
          </p:cNvSpPr>
          <p:nvPr>
            <p:ph type="ftr" sz="quarter" idx="11"/>
          </p:nvPr>
        </p:nvSpPr>
        <p:spPr>
          <a:extLst>
            <a:ext uri="{FAA26D3D-D897-4be2-8F04-BA451C77F1D7}">
              <ma14:placeholderFlag xmlns="" xmlns:ma14="http://schemas.microsoft.com/office/mac/drawingml/2011/main" val="1"/>
            </a:ext>
          </a:extLst>
        </p:spPr>
        <p:txBody>
          <a:bodyPr/>
          <a:lstStyle/>
          <a:p>
            <a:pPr>
              <a:defRPr/>
            </a:pPr>
            <a:r>
              <a:rPr lang="en-US"/>
              <a:t>Chapter 5: Modelling with classes</a:t>
            </a:r>
          </a:p>
        </p:txBody>
      </p:sp>
      <p:sp>
        <p:nvSpPr>
          <p:cNvPr id="6" name="Slide Number Placeholder 5"/>
          <p:cNvSpPr>
            <a:spLocks noGrp="1"/>
          </p:cNvSpPr>
          <p:nvPr>
            <p:ph type="sldNum" sz="quarter" idx="12"/>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fld id="{C36A66BF-6E02-4F01-AAAD-59B8E0505BAC}" type="slidenum">
              <a:rPr lang="en-US" sz="1400"/>
              <a:pPr/>
              <a:t>22</a:t>
            </a:fld>
            <a:endParaRPr lang="en-US" sz="1400"/>
          </a:p>
        </p:txBody>
      </p:sp>
      <p:sp>
        <p:nvSpPr>
          <p:cNvPr id="193538" name="Rectangle 2"/>
          <p:cNvSpPr>
            <a:spLocks noGrp="1" noChangeArrowheads="1"/>
          </p:cNvSpPr>
          <p:nvPr>
            <p:ph type="title"/>
          </p:nvPr>
        </p:nvSpPr>
        <p:spPr/>
        <p:txBody>
          <a:bodyPr>
            <a:normAutofit/>
          </a:bodyPr>
          <a:lstStyle/>
          <a:p>
            <a:pPr algn="just">
              <a:defRPr/>
            </a:pPr>
            <a:r>
              <a:rPr lang="en-GB" smtClean="0">
                <a:ea typeface="+mj-ea"/>
                <a:cs typeface="Times New Roman" charset="0"/>
              </a:rPr>
              <a:t>Genealogy example: Possible solutions</a:t>
            </a:r>
          </a:p>
        </p:txBody>
      </p:sp>
      <p:pic>
        <p:nvPicPr>
          <p:cNvPr id="193962" name="Picture 426"/>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a:xfrm>
            <a:off x="2590800" y="1524001"/>
            <a:ext cx="7543800" cy="4175125"/>
          </a:xfrm>
        </p:spPr>
      </p:pic>
    </p:spTree>
    <p:extLst>
      <p:ext uri="{BB962C8B-B14F-4D97-AF65-F5344CB8AC3E}">
        <p14:creationId xmlns:p14="http://schemas.microsoft.com/office/powerpoint/2010/main" val="20184296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1"/>
          <p:cNvSpPr>
            <a:spLocks noGrp="1"/>
          </p:cNvSpPr>
          <p:nvPr>
            <p:ph type="dt" sz="quarter" idx="10"/>
          </p:nvPr>
        </p:nvSpPr>
        <p:spPr>
          <a:xfrm>
            <a:off x="2209800" y="6248400"/>
            <a:ext cx="1905000" cy="457200"/>
          </a:xfrm>
          <a:noFill/>
        </p:spPr>
        <p:txBody>
          <a:bodyPr/>
          <a:lstStyle/>
          <a:p>
            <a:pPr eaLnBrk="0" hangingPunct="0"/>
            <a:fld id="{5C9249C8-42EE-4E6B-A93E-63DE9FBA9AF7}" type="datetime1">
              <a:rPr lang="en-US" smtClean="0"/>
              <a:pPr eaLnBrk="0" hangingPunct="0"/>
              <a:t>3/30/2017</a:t>
            </a:fld>
            <a:endParaRPr lang="en-US" smtClean="0"/>
          </a:p>
        </p:txBody>
      </p:sp>
      <p:sp>
        <p:nvSpPr>
          <p:cNvPr id="4" name="Slide Number Placeholder 3"/>
          <p:cNvSpPr>
            <a:spLocks noGrp="1"/>
          </p:cNvSpPr>
          <p:nvPr>
            <p:ph type="sldNum" sz="quarter" idx="12"/>
          </p:nvPr>
        </p:nvSpPr>
        <p:spPr>
          <a:xfrm>
            <a:off x="8077200" y="6248400"/>
            <a:ext cx="1905000" cy="457200"/>
          </a:xfrm>
          <a:noFill/>
        </p:spPr>
        <p:txBody>
          <a:bodyPr/>
          <a:lstStyle/>
          <a:p>
            <a:pPr eaLnBrk="0" hangingPunct="0"/>
            <a:fld id="{E422C8A1-8492-4A28-A60A-E1501367DCE3}" type="slidenum">
              <a:rPr lang="en-US" smtClean="0"/>
              <a:pPr eaLnBrk="0" hangingPunct="0"/>
              <a:t>23</a:t>
            </a:fld>
            <a:endParaRPr lang="en-US" smtClean="0"/>
          </a:p>
        </p:txBody>
      </p:sp>
      <p:pic>
        <p:nvPicPr>
          <p:cNvPr id="5" name="Picture 4"/>
          <p:cNvPicPr>
            <a:picLocks noChangeAspect="1" noChangeArrowheads="1"/>
          </p:cNvPicPr>
          <p:nvPr/>
        </p:nvPicPr>
        <p:blipFill>
          <a:blip r:embed="rId2" cstate="print"/>
          <a:srcRect/>
          <a:stretch>
            <a:fillRect/>
          </a:stretch>
        </p:blipFill>
        <p:spPr bwMode="auto">
          <a:xfrm>
            <a:off x="2406650" y="484189"/>
            <a:ext cx="7378700" cy="5888037"/>
          </a:xfrm>
          <a:prstGeom prst="rect">
            <a:avLst/>
          </a:prstGeom>
          <a:noFill/>
          <a:ln w="9525">
            <a:noFill/>
            <a:miter lim="800000"/>
            <a:headEnd/>
            <a:tailEnd/>
          </a:ln>
        </p:spPr>
      </p:pic>
    </p:spTree>
    <p:extLst>
      <p:ext uri="{BB962C8B-B14F-4D97-AF65-F5344CB8AC3E}">
        <p14:creationId xmlns:p14="http://schemas.microsoft.com/office/powerpoint/2010/main" val="3776830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1106" name="Picture 2"/>
          <p:cNvPicPr>
            <a:picLocks noChangeAspect="1" noChangeArrowheads="1"/>
          </p:cNvPicPr>
          <p:nvPr/>
        </p:nvPicPr>
        <p:blipFill>
          <a:blip r:embed="rId2" cstate="print"/>
          <a:srcRect/>
          <a:stretch>
            <a:fillRect/>
          </a:stretch>
        </p:blipFill>
        <p:spPr bwMode="auto">
          <a:xfrm>
            <a:off x="4352925" y="1828800"/>
            <a:ext cx="3486150" cy="3200400"/>
          </a:xfrm>
          <a:prstGeom prst="rect">
            <a:avLst/>
          </a:prstGeom>
          <a:noFill/>
          <a:ln w="9525">
            <a:noFill/>
            <a:miter lim="800000"/>
            <a:headEnd/>
            <a:tailEnd/>
          </a:ln>
        </p:spPr>
      </p:pic>
      <p:sp>
        <p:nvSpPr>
          <p:cNvPr id="3" name="Title 2"/>
          <p:cNvSpPr>
            <a:spLocks noGrp="1"/>
          </p:cNvSpPr>
          <p:nvPr>
            <p:ph type="title"/>
          </p:nvPr>
        </p:nvSpPr>
        <p:spPr/>
        <p:txBody>
          <a:bodyPr>
            <a:normAutofit/>
          </a:bodyPr>
          <a:lstStyle/>
          <a:p>
            <a:r>
              <a:rPr lang="en-US" sz="2000" dirty="0"/>
              <a:t>http://dresden-ocl.sourceforge.net/usage/ocl22sql/modelexplanation.html</a:t>
            </a:r>
          </a:p>
        </p:txBody>
      </p:sp>
    </p:spTree>
    <p:extLst>
      <p:ext uri="{BB962C8B-B14F-4D97-AF65-F5344CB8AC3E}">
        <p14:creationId xmlns:p14="http://schemas.microsoft.com/office/powerpoint/2010/main" val="2237052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OCL constraints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The academic grade of a persons supervisor must be greater</a:t>
            </a:r>
            <a:br>
              <a:rPr lang="en-US" dirty="0" smtClean="0"/>
            </a:br>
            <a:r>
              <a:rPr lang="en-US" dirty="0" smtClean="0"/>
              <a:t>* than the academic grade of the supervised person.</a:t>
            </a:r>
            <a:br>
              <a:rPr lang="en-US" dirty="0" smtClean="0"/>
            </a:br>
            <a:r>
              <a:rPr lang="en-US" dirty="0" smtClean="0"/>
              <a:t>*</a:t>
            </a:r>
            <a:br>
              <a:rPr lang="en-US" dirty="0" smtClean="0"/>
            </a:br>
            <a:r>
              <a:rPr lang="en-US" dirty="0" smtClean="0"/>
              <a:t>* </a:t>
            </a:r>
            <a:br>
              <a:rPr lang="en-US" dirty="0" smtClean="0"/>
            </a:br>
            <a:r>
              <a:rPr lang="en-US" b="1" dirty="0" smtClean="0"/>
              <a:t>context</a:t>
            </a:r>
            <a:r>
              <a:rPr lang="en-US" dirty="0" smtClean="0"/>
              <a:t> Person</a:t>
            </a:r>
            <a:br>
              <a:rPr lang="en-US" dirty="0" smtClean="0"/>
            </a:br>
            <a:r>
              <a:rPr lang="en-US" b="1" dirty="0" smtClean="0"/>
              <a:t>inv</a:t>
            </a:r>
            <a:r>
              <a:rPr lang="en-US" dirty="0" smtClean="0"/>
              <a:t> tudOclInv1: </a:t>
            </a:r>
            <a:r>
              <a:rPr lang="en-US" b="1" dirty="0" err="1" smtClean="0"/>
              <a:t>self</a:t>
            </a:r>
            <a:r>
              <a:rPr lang="en-US" dirty="0" err="1" smtClean="0"/>
              <a:t>.supervisor.grade.value</a:t>
            </a:r>
            <a:r>
              <a:rPr lang="en-US" dirty="0" smtClean="0"/>
              <a:t> &gt; </a:t>
            </a:r>
            <a:r>
              <a:rPr lang="en-US" b="1" dirty="0" err="1" smtClean="0"/>
              <a:t>self</a:t>
            </a:r>
            <a:r>
              <a:rPr lang="en-US" dirty="0" err="1" smtClean="0"/>
              <a:t>.grade.value</a:t>
            </a:r>
            <a:endParaRPr lang="en-US" dirty="0" smtClean="0"/>
          </a:p>
          <a:p>
            <a:r>
              <a:rPr lang="en-US" dirty="0" smtClean="0"/>
              <a:t/>
            </a:r>
            <a:br>
              <a:rPr lang="en-US" dirty="0" smtClean="0"/>
            </a:br>
            <a:r>
              <a:rPr lang="en-US" dirty="0" smtClean="0"/>
              <a:t>/*</a:t>
            </a:r>
            <a:br>
              <a:rPr lang="en-US" dirty="0" smtClean="0"/>
            </a:br>
            <a:r>
              <a:rPr lang="en-US" dirty="0" smtClean="0"/>
              <a:t>* The academic grade of a students supervisor must be greater</a:t>
            </a:r>
            <a:br>
              <a:rPr lang="en-US" dirty="0" smtClean="0"/>
            </a:br>
            <a:r>
              <a:rPr lang="en-US" dirty="0" smtClean="0"/>
              <a:t>* than the academic grade of the supervised person.</a:t>
            </a:r>
            <a:br>
              <a:rPr lang="en-US" dirty="0" smtClean="0"/>
            </a:br>
            <a:r>
              <a:rPr lang="en-US" dirty="0" smtClean="0"/>
              <a:t>*</a:t>
            </a:r>
            <a:br>
              <a:rPr lang="en-US" dirty="0" smtClean="0"/>
            </a:br>
            <a:r>
              <a:rPr lang="en-US" dirty="0" smtClean="0"/>
              <a:t>* Used patterns: BASIC TYPE, NAVIGATION, CLASS AND ATTRIBUTE</a:t>
            </a:r>
            <a:br>
              <a:rPr lang="en-US" dirty="0" smtClean="0"/>
            </a:br>
            <a:r>
              <a:rPr lang="en-US" dirty="0" smtClean="0"/>
              <a:t>*/</a:t>
            </a:r>
            <a:br>
              <a:rPr lang="en-US" dirty="0" smtClean="0"/>
            </a:br>
            <a:r>
              <a:rPr lang="en-US" b="1" dirty="0" smtClean="0"/>
              <a:t>context</a:t>
            </a:r>
            <a:r>
              <a:rPr lang="en-US" dirty="0" smtClean="0"/>
              <a:t> Student</a:t>
            </a:r>
            <a:br>
              <a:rPr lang="en-US" dirty="0" smtClean="0"/>
            </a:br>
            <a:r>
              <a:rPr lang="en-US" b="1" dirty="0" smtClean="0"/>
              <a:t>inv</a:t>
            </a:r>
            <a:r>
              <a:rPr lang="en-US" dirty="0" smtClean="0"/>
              <a:t> tudOclInv2: </a:t>
            </a:r>
            <a:r>
              <a:rPr lang="en-US" b="1" dirty="0" err="1" smtClean="0"/>
              <a:t>self</a:t>
            </a:r>
            <a:r>
              <a:rPr lang="en-US" dirty="0" err="1" smtClean="0"/>
              <a:t>.supervisor.grade.value</a:t>
            </a:r>
            <a:r>
              <a:rPr lang="en-US" dirty="0" smtClean="0"/>
              <a:t> &gt; </a:t>
            </a:r>
            <a:r>
              <a:rPr lang="en-US" b="1" dirty="0" err="1" smtClean="0"/>
              <a:t>self</a:t>
            </a:r>
            <a:r>
              <a:rPr lang="en-US" dirty="0" err="1" smtClean="0"/>
              <a:t>.grade.value</a:t>
            </a:r>
            <a:endParaRPr lang="en-US" dirty="0" smtClean="0"/>
          </a:p>
          <a:p>
            <a:r>
              <a:rPr lang="en-US" dirty="0" smtClean="0"/>
              <a:t/>
            </a:r>
            <a:br>
              <a:rPr lang="en-US" dirty="0" smtClean="0"/>
            </a:br>
            <a:endParaRPr lang="en-US" dirty="0" smtClean="0"/>
          </a:p>
          <a:p>
            <a:endParaRPr lang="en-US" dirty="0"/>
          </a:p>
        </p:txBody>
      </p:sp>
    </p:spTree>
    <p:extLst>
      <p:ext uri="{BB962C8B-B14F-4D97-AF65-F5344CB8AC3E}">
        <p14:creationId xmlns:p14="http://schemas.microsoft.com/office/powerpoint/2010/main" val="9607133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OCL Collection operations</a:t>
            </a:r>
            <a:br>
              <a:rPr lang="en-US" b="1" dirty="0" smtClean="0"/>
            </a:br>
            <a:endParaRPr lang="en-US" dirty="0"/>
          </a:p>
        </p:txBody>
      </p:sp>
      <p:sp>
        <p:nvSpPr>
          <p:cNvPr id="3" name="Content Placeholder 2"/>
          <p:cNvSpPr>
            <a:spLocks noGrp="1"/>
          </p:cNvSpPr>
          <p:nvPr>
            <p:ph idx="1"/>
          </p:nvPr>
        </p:nvSpPr>
        <p:spPr/>
        <p:txBody>
          <a:bodyPr>
            <a:normAutofit fontScale="92500" lnSpcReduction="20000"/>
          </a:bodyPr>
          <a:lstStyle/>
          <a:p>
            <a:pPr>
              <a:buNone/>
            </a:pPr>
            <a:r>
              <a:rPr lang="en-US" dirty="0" smtClean="0">
                <a:hlinkClick r:id="rId2"/>
              </a:rPr>
              <a:t>http://atlanmod.emn.fr/atldemo/oclturorial/</a:t>
            </a:r>
            <a:endParaRPr lang="en-US" dirty="0" smtClean="0"/>
          </a:p>
          <a:p>
            <a:r>
              <a:rPr lang="en-US" dirty="0" smtClean="0"/>
              <a:t>The number of elements in the collection self: size()</a:t>
            </a:r>
          </a:p>
          <a:p>
            <a:r>
              <a:rPr lang="en-US" dirty="0" smtClean="0"/>
              <a:t>The information of whether an object is part of a collection: includes()</a:t>
            </a:r>
          </a:p>
          <a:p>
            <a:r>
              <a:rPr lang="en-US" dirty="0" smtClean="0"/>
              <a:t>The information of whether an object isn't part of a collection: excludes()</a:t>
            </a:r>
          </a:p>
          <a:p>
            <a:r>
              <a:rPr lang="en-US" dirty="0" smtClean="0"/>
              <a:t>The number of times that object occurs in the collection self. count()</a:t>
            </a:r>
          </a:p>
          <a:p>
            <a:r>
              <a:rPr lang="en-US" dirty="0" smtClean="0"/>
              <a:t>The information of whether all objects of a given collection are part of a specific collection: </a:t>
            </a:r>
            <a:r>
              <a:rPr lang="en-US" dirty="0" err="1" smtClean="0"/>
              <a:t>includesAll</a:t>
            </a:r>
            <a:r>
              <a:rPr lang="en-US" dirty="0" smtClean="0"/>
              <a:t>()</a:t>
            </a:r>
          </a:p>
          <a:p>
            <a:r>
              <a:rPr lang="en-US" dirty="0" smtClean="0"/>
              <a:t>The information of whether none of the objects of a given collection are part of a specific collection: </a:t>
            </a:r>
            <a:r>
              <a:rPr lang="en-US" dirty="0" err="1" smtClean="0"/>
              <a:t>excludesAll</a:t>
            </a:r>
            <a:r>
              <a:rPr lang="en-US" dirty="0" smtClean="0"/>
              <a:t>()</a:t>
            </a:r>
          </a:p>
          <a:p>
            <a:r>
              <a:rPr lang="en-US" dirty="0" smtClean="0"/>
              <a:t>The information if a collection is empty: </a:t>
            </a:r>
            <a:r>
              <a:rPr lang="en-US" dirty="0" err="1" smtClean="0"/>
              <a:t>isEmpty</a:t>
            </a:r>
            <a:r>
              <a:rPr lang="en-US" dirty="0" smtClean="0"/>
              <a:t>()</a:t>
            </a:r>
          </a:p>
          <a:p>
            <a:r>
              <a:rPr lang="en-US" dirty="0" smtClean="0"/>
              <a:t>The information if a collection is not empty: </a:t>
            </a:r>
            <a:r>
              <a:rPr lang="en-US" dirty="0" err="1" smtClean="0"/>
              <a:t>notEmpty</a:t>
            </a:r>
            <a:r>
              <a:rPr lang="en-US" dirty="0" smtClean="0"/>
              <a:t>()</a:t>
            </a:r>
          </a:p>
          <a:p>
            <a:endParaRPr lang="en-US" dirty="0"/>
          </a:p>
        </p:txBody>
      </p:sp>
    </p:spTree>
    <p:extLst>
      <p:ext uri="{BB962C8B-B14F-4D97-AF65-F5344CB8AC3E}">
        <p14:creationId xmlns:p14="http://schemas.microsoft.com/office/powerpoint/2010/main" val="11272501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337" name="Rectangle 3"/>
          <p:cNvSpPr>
            <a:spLocks noChangeArrowheads="1"/>
          </p:cNvSpPr>
          <p:nvPr/>
        </p:nvSpPr>
        <p:spPr bwMode="auto">
          <a:xfrm>
            <a:off x="3048000" y="1676401"/>
            <a:ext cx="6477000" cy="4370427"/>
          </a:xfrm>
          <a:prstGeom prst="rect">
            <a:avLst/>
          </a:prstGeom>
          <a:noFill/>
          <a:ln w="9525">
            <a:noFill/>
            <a:miter lim="800000"/>
            <a:headEnd/>
            <a:tailEnd/>
          </a:ln>
        </p:spPr>
        <p:txBody>
          <a:bodyPr>
            <a:spAutoFit/>
          </a:bodyPr>
          <a:lstStyle/>
          <a:p>
            <a:endParaRPr lang="en-US"/>
          </a:p>
          <a:p>
            <a:r>
              <a:rPr lang="en-US" sz="2000"/>
              <a:t>A graphical modelling language in response to the UML for Systems Engineering RFP developed by the OMG, INCOSE, and AP233a UML Profile that represents a subset of UML 2 with extensions </a:t>
            </a:r>
          </a:p>
          <a:p>
            <a:endParaRPr lang="en-US" sz="2000"/>
          </a:p>
          <a:p>
            <a:r>
              <a:rPr lang="en-US" sz="2000"/>
              <a:t>• Supports the specification, analysis, design, verification, and validation of systems that include hardware, software, data, personnel, procedures, and facilities</a:t>
            </a:r>
          </a:p>
          <a:p>
            <a:endParaRPr lang="en-US" sz="2000"/>
          </a:p>
          <a:p>
            <a:r>
              <a:rPr lang="en-US" sz="2000"/>
              <a:t>• Supports model and data interchange via XML Metadata Interchange (XMI</a:t>
            </a:r>
            <a:r>
              <a:rPr lang="en-US" sz="2000" b="1"/>
              <a:t>®) </a:t>
            </a:r>
            <a:r>
              <a:rPr lang="en-US" sz="2000"/>
              <a:t>and the evolving AP233 standard (in-process) </a:t>
            </a:r>
          </a:p>
          <a:p>
            <a:r>
              <a:rPr lang="en-US" sz="2000"/>
              <a:t>SysMLisCriticalEnablerforModelDrivenSE </a:t>
            </a:r>
          </a:p>
        </p:txBody>
      </p:sp>
      <p:sp>
        <p:nvSpPr>
          <p:cNvPr id="782338" name="Title 4"/>
          <p:cNvSpPr>
            <a:spLocks noGrp="1"/>
          </p:cNvSpPr>
          <p:nvPr>
            <p:ph type="title"/>
          </p:nvPr>
        </p:nvSpPr>
        <p:spPr/>
        <p:txBody>
          <a:bodyPr/>
          <a:lstStyle/>
          <a:p>
            <a:r>
              <a:rPr lang="en-US" sz="2400" b="1" dirty="0" err="1" smtClean="0"/>
              <a:t>SysML</a:t>
            </a:r>
            <a:r>
              <a:rPr lang="en-US" sz="2000" dirty="0" smtClean="0"/>
              <a:t>  </a:t>
            </a:r>
            <a:r>
              <a:rPr lang="en-US" sz="2000" dirty="0"/>
              <a:t>http://www.omgsysml.org/INCOSE-2008-OMGSysML-Tutorial-Final-revb.pdf</a:t>
            </a:r>
          </a:p>
        </p:txBody>
      </p:sp>
    </p:spTree>
    <p:extLst>
      <p:ext uri="{BB962C8B-B14F-4D97-AF65-F5344CB8AC3E}">
        <p14:creationId xmlns:p14="http://schemas.microsoft.com/office/powerpoint/2010/main" val="22972551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361" name="Title 1"/>
          <p:cNvSpPr>
            <a:spLocks noGrp="1"/>
          </p:cNvSpPr>
          <p:nvPr>
            <p:ph type="title"/>
          </p:nvPr>
        </p:nvSpPr>
        <p:spPr/>
        <p:txBody>
          <a:bodyPr/>
          <a:lstStyle/>
          <a:p>
            <a:r>
              <a:rPr lang="en-US" smtClean="0"/>
              <a:t>Cont.</a:t>
            </a:r>
          </a:p>
        </p:txBody>
      </p:sp>
      <p:sp>
        <p:nvSpPr>
          <p:cNvPr id="783362" name="Rectangle 2"/>
          <p:cNvSpPr>
            <a:spLocks noChangeArrowheads="1"/>
          </p:cNvSpPr>
          <p:nvPr/>
        </p:nvSpPr>
        <p:spPr bwMode="auto">
          <a:xfrm>
            <a:off x="3124200" y="1295401"/>
            <a:ext cx="6248400" cy="4708981"/>
          </a:xfrm>
          <a:prstGeom prst="rect">
            <a:avLst/>
          </a:prstGeom>
          <a:noFill/>
          <a:ln w="9525">
            <a:noFill/>
            <a:miter lim="800000"/>
            <a:headEnd/>
            <a:tailEnd/>
          </a:ln>
        </p:spPr>
        <p:txBody>
          <a:bodyPr>
            <a:spAutoFit/>
          </a:bodyPr>
          <a:lstStyle/>
          <a:p>
            <a:endParaRPr lang="en-US" dirty="0"/>
          </a:p>
          <a:p>
            <a:r>
              <a:rPr lang="en-US" sz="2400" b="1" i="1" dirty="0"/>
              <a:t>It is a visual modeling language that provides Semantics</a:t>
            </a:r>
          </a:p>
          <a:p>
            <a:endParaRPr lang="en-US" sz="2400" dirty="0"/>
          </a:p>
          <a:p>
            <a:r>
              <a:rPr lang="en-US" sz="2400" dirty="0"/>
              <a:t>• </a:t>
            </a:r>
            <a:r>
              <a:rPr lang="en-US" sz="2400" b="1" i="1" dirty="0"/>
              <a:t>It is not a methodology or a tool</a:t>
            </a:r>
          </a:p>
          <a:p>
            <a:r>
              <a:rPr lang="en-US" sz="2400" b="1" i="1" dirty="0" err="1"/>
              <a:t>SysML</a:t>
            </a:r>
            <a:r>
              <a:rPr lang="en-US" sz="2400" b="1" i="1" dirty="0"/>
              <a:t> is methodology and tool independent</a:t>
            </a:r>
          </a:p>
          <a:p>
            <a:endParaRPr lang="en-US" sz="2400" b="1" i="1" dirty="0"/>
          </a:p>
          <a:p>
            <a:r>
              <a:rPr lang="en-US" sz="2400" b="1" i="1" dirty="0" err="1"/>
              <a:t>SysML</a:t>
            </a:r>
            <a:r>
              <a:rPr lang="en-US" sz="2400" b="1" i="1" dirty="0"/>
              <a:t> is a specified as a profile (dialect) of the Unified Modeling Language™ (UML™), </a:t>
            </a:r>
            <a:r>
              <a:rPr lang="en-US" sz="2400" b="1" i="1" dirty="0" smtClean="0"/>
              <a:t> </a:t>
            </a:r>
            <a:r>
              <a:rPr lang="en-US" sz="2400" b="1" i="1" dirty="0"/>
              <a:t>so </a:t>
            </a:r>
            <a:r>
              <a:rPr lang="en-US" sz="2400" b="1" i="1" dirty="0" err="1"/>
              <a:t>SysML</a:t>
            </a:r>
            <a:r>
              <a:rPr lang="en-US" sz="2400" b="1" i="1" dirty="0"/>
              <a:t> is frequently implemented as a plugin for popular UML modeling tools.</a:t>
            </a:r>
            <a:br>
              <a:rPr lang="en-US" sz="2400" b="1" i="1" dirty="0"/>
            </a:br>
            <a:endParaRPr lang="en-US" sz="2400" b="1" i="1" dirty="0"/>
          </a:p>
          <a:p>
            <a:endParaRPr lang="en-US" dirty="0"/>
          </a:p>
        </p:txBody>
      </p:sp>
    </p:spTree>
    <p:extLst>
      <p:ext uri="{BB962C8B-B14F-4D97-AF65-F5344CB8AC3E}">
        <p14:creationId xmlns:p14="http://schemas.microsoft.com/office/powerpoint/2010/main" val="3039428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4385" name="Picture 2"/>
          <p:cNvPicPr>
            <a:picLocks noChangeAspect="1" noChangeArrowheads="1"/>
          </p:cNvPicPr>
          <p:nvPr/>
        </p:nvPicPr>
        <p:blipFill>
          <a:blip r:embed="rId2" cstate="print"/>
          <a:srcRect/>
          <a:stretch>
            <a:fillRect/>
          </a:stretch>
        </p:blipFill>
        <p:spPr bwMode="auto">
          <a:xfrm>
            <a:off x="2538414" y="585789"/>
            <a:ext cx="7115175" cy="5686425"/>
          </a:xfrm>
          <a:prstGeom prst="rect">
            <a:avLst/>
          </a:prstGeom>
          <a:noFill/>
          <a:ln w="9525">
            <a:noFill/>
            <a:miter lim="800000"/>
            <a:headEnd/>
            <a:tailEnd/>
          </a:ln>
        </p:spPr>
      </p:pic>
    </p:spTree>
    <p:extLst>
      <p:ext uri="{BB962C8B-B14F-4D97-AF65-F5344CB8AC3E}">
        <p14:creationId xmlns:p14="http://schemas.microsoft.com/office/powerpoint/2010/main" val="3136328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2209800" y="609600"/>
            <a:ext cx="7772400" cy="1143000"/>
          </a:xfrm>
          <a:prstGeom prst="rect">
            <a:avLst/>
          </a:prstGeom>
          <a:noFill/>
          <a:ln w="9525">
            <a:noFill/>
            <a:miter lim="800000"/>
            <a:headEnd/>
            <a:tailEnd/>
          </a:ln>
        </p:spPr>
        <p:txBody>
          <a:bodyPr anchor="ctr"/>
          <a:lstStyle/>
          <a:p>
            <a:pPr algn="ctr" eaLnBrk="0" hangingPunct="0"/>
            <a:r>
              <a:rPr lang="en-US" sz="3200" b="1">
                <a:solidFill>
                  <a:schemeClr val="tx2"/>
                </a:solidFill>
              </a:rPr>
              <a:t>OCL (Object Constraint Language)</a:t>
            </a:r>
          </a:p>
        </p:txBody>
      </p:sp>
      <p:sp>
        <p:nvSpPr>
          <p:cNvPr id="3" name="Rectangle 5"/>
          <p:cNvSpPr>
            <a:spLocks noChangeArrowheads="1"/>
          </p:cNvSpPr>
          <p:nvPr/>
        </p:nvSpPr>
        <p:spPr bwMode="auto">
          <a:xfrm>
            <a:off x="2209800" y="1981200"/>
            <a:ext cx="7772400" cy="4114800"/>
          </a:xfrm>
          <a:prstGeom prst="rect">
            <a:avLst/>
          </a:prstGeom>
          <a:noFill/>
          <a:ln w="9525">
            <a:noFill/>
            <a:miter lim="800000"/>
            <a:headEnd/>
            <a:tailEnd/>
          </a:ln>
        </p:spPr>
        <p:txBody>
          <a:bodyPr/>
          <a:lstStyle/>
          <a:p>
            <a:pPr marL="342900" indent="-342900" eaLnBrk="0" hangingPunct="0">
              <a:spcBef>
                <a:spcPct val="20000"/>
              </a:spcBef>
              <a:buFontTx/>
              <a:buChar char="•"/>
            </a:pPr>
            <a:r>
              <a:rPr lang="en-US" sz="2800" b="1" i="1"/>
              <a:t>Similar to Z and SQL, 1</a:t>
            </a:r>
            <a:r>
              <a:rPr lang="en-US" sz="2800" b="1" i="1" baseline="30000"/>
              <a:t>st</a:t>
            </a:r>
            <a:r>
              <a:rPr lang="en-US" sz="2800" b="1" i="1"/>
              <a:t> order predicate calculus</a:t>
            </a:r>
          </a:p>
          <a:p>
            <a:pPr marL="342900" indent="-342900" eaLnBrk="0" hangingPunct="0">
              <a:spcBef>
                <a:spcPct val="20000"/>
              </a:spcBef>
              <a:buFontTx/>
              <a:buChar char="•"/>
            </a:pPr>
            <a:r>
              <a:rPr lang="en-US" sz="2800" b="1" i="1"/>
              <a:t>Adds precision to UML constraints</a:t>
            </a:r>
          </a:p>
          <a:p>
            <a:pPr marL="342900" indent="-342900" eaLnBrk="0" hangingPunct="0">
              <a:spcBef>
                <a:spcPct val="20000"/>
              </a:spcBef>
              <a:buFontTx/>
              <a:buChar char="•"/>
            </a:pPr>
            <a:r>
              <a:rPr lang="en-US" sz="2800" b="1" i="1"/>
              <a:t>Implementation oriented</a:t>
            </a:r>
          </a:p>
          <a:p>
            <a:pPr marL="342900" indent="-342900" eaLnBrk="0" hangingPunct="0">
              <a:spcBef>
                <a:spcPct val="20000"/>
              </a:spcBef>
              <a:buFontTx/>
              <a:buChar char="•"/>
            </a:pPr>
            <a:r>
              <a:rPr lang="en-US" sz="2800" b="1" i="1"/>
              <a:t>Important for safety-critical applications</a:t>
            </a:r>
          </a:p>
        </p:txBody>
      </p:sp>
    </p:spTree>
    <p:extLst>
      <p:ext uri="{BB962C8B-B14F-4D97-AF65-F5344CB8AC3E}">
        <p14:creationId xmlns:p14="http://schemas.microsoft.com/office/powerpoint/2010/main" val="24510426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5409" name="Picture 3"/>
          <p:cNvPicPr>
            <a:picLocks noChangeAspect="1" noChangeArrowheads="1"/>
          </p:cNvPicPr>
          <p:nvPr/>
        </p:nvPicPr>
        <p:blipFill>
          <a:blip r:embed="rId2" cstate="print"/>
          <a:srcRect/>
          <a:stretch>
            <a:fillRect/>
          </a:stretch>
        </p:blipFill>
        <p:spPr bwMode="auto">
          <a:xfrm>
            <a:off x="2386014" y="914401"/>
            <a:ext cx="7419975" cy="4695825"/>
          </a:xfrm>
          <a:prstGeom prst="rect">
            <a:avLst/>
          </a:prstGeom>
          <a:noFill/>
          <a:ln w="9525">
            <a:noFill/>
            <a:miter lim="800000"/>
            <a:headEnd/>
            <a:tailEnd/>
          </a:ln>
        </p:spPr>
      </p:pic>
    </p:spTree>
    <p:extLst>
      <p:ext uri="{BB962C8B-B14F-4D97-AF65-F5344CB8AC3E}">
        <p14:creationId xmlns:p14="http://schemas.microsoft.com/office/powerpoint/2010/main" val="31679783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6433" name="Picture 3"/>
          <p:cNvPicPr>
            <a:picLocks noChangeAspect="1" noChangeArrowheads="1"/>
          </p:cNvPicPr>
          <p:nvPr/>
        </p:nvPicPr>
        <p:blipFill>
          <a:blip r:embed="rId2" cstate="print"/>
          <a:srcRect/>
          <a:stretch>
            <a:fillRect/>
          </a:stretch>
        </p:blipFill>
        <p:spPr bwMode="auto">
          <a:xfrm>
            <a:off x="2314575" y="857250"/>
            <a:ext cx="7562850" cy="5143500"/>
          </a:xfrm>
          <a:prstGeom prst="rect">
            <a:avLst/>
          </a:prstGeom>
          <a:noFill/>
          <a:ln w="9525">
            <a:noFill/>
            <a:miter lim="800000"/>
            <a:headEnd/>
            <a:tailEnd/>
          </a:ln>
        </p:spPr>
      </p:pic>
    </p:spTree>
    <p:extLst>
      <p:ext uri="{BB962C8B-B14F-4D97-AF65-F5344CB8AC3E}">
        <p14:creationId xmlns:p14="http://schemas.microsoft.com/office/powerpoint/2010/main" val="36686564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7457" name="Picture 2"/>
          <p:cNvPicPr>
            <a:picLocks noChangeAspect="1" noChangeArrowheads="1"/>
          </p:cNvPicPr>
          <p:nvPr/>
        </p:nvPicPr>
        <p:blipFill>
          <a:blip r:embed="rId2" cstate="print"/>
          <a:srcRect/>
          <a:stretch>
            <a:fillRect/>
          </a:stretch>
        </p:blipFill>
        <p:spPr bwMode="auto">
          <a:xfrm>
            <a:off x="2509839" y="833439"/>
            <a:ext cx="7172325" cy="5191125"/>
          </a:xfrm>
          <a:prstGeom prst="rect">
            <a:avLst/>
          </a:prstGeom>
          <a:noFill/>
          <a:ln w="9525">
            <a:noFill/>
            <a:miter lim="800000"/>
            <a:headEnd/>
            <a:tailEnd/>
          </a:ln>
        </p:spPr>
      </p:pic>
    </p:spTree>
    <p:extLst>
      <p:ext uri="{BB962C8B-B14F-4D97-AF65-F5344CB8AC3E}">
        <p14:creationId xmlns:p14="http://schemas.microsoft.com/office/powerpoint/2010/main" val="2197478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481" name="Picture 2"/>
          <p:cNvPicPr>
            <a:picLocks noChangeAspect="1" noChangeArrowheads="1"/>
          </p:cNvPicPr>
          <p:nvPr/>
        </p:nvPicPr>
        <p:blipFill>
          <a:blip r:embed="rId2" cstate="print"/>
          <a:srcRect/>
          <a:stretch>
            <a:fillRect/>
          </a:stretch>
        </p:blipFill>
        <p:spPr bwMode="auto">
          <a:xfrm>
            <a:off x="2833689" y="1233489"/>
            <a:ext cx="6524625" cy="4391025"/>
          </a:xfrm>
          <a:prstGeom prst="rect">
            <a:avLst/>
          </a:prstGeom>
          <a:noFill/>
          <a:ln w="9525">
            <a:noFill/>
            <a:miter lim="800000"/>
            <a:headEnd/>
            <a:tailEnd/>
          </a:ln>
        </p:spPr>
      </p:pic>
    </p:spTree>
    <p:extLst>
      <p:ext uri="{BB962C8B-B14F-4D97-AF65-F5344CB8AC3E}">
        <p14:creationId xmlns:p14="http://schemas.microsoft.com/office/powerpoint/2010/main" val="39995832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9505" name="Picture 2"/>
          <p:cNvPicPr>
            <a:picLocks noChangeAspect="1" noChangeArrowheads="1"/>
          </p:cNvPicPr>
          <p:nvPr/>
        </p:nvPicPr>
        <p:blipFill>
          <a:blip r:embed="rId2" cstate="print"/>
          <a:srcRect/>
          <a:stretch>
            <a:fillRect/>
          </a:stretch>
        </p:blipFill>
        <p:spPr bwMode="auto">
          <a:xfrm>
            <a:off x="2509839" y="814389"/>
            <a:ext cx="7172325" cy="5229225"/>
          </a:xfrm>
          <a:prstGeom prst="rect">
            <a:avLst/>
          </a:prstGeom>
          <a:noFill/>
          <a:ln w="9525">
            <a:noFill/>
            <a:miter lim="800000"/>
            <a:headEnd/>
            <a:tailEnd/>
          </a:ln>
        </p:spPr>
      </p:pic>
    </p:spTree>
    <p:extLst>
      <p:ext uri="{BB962C8B-B14F-4D97-AF65-F5344CB8AC3E}">
        <p14:creationId xmlns:p14="http://schemas.microsoft.com/office/powerpoint/2010/main" val="1917939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r>
              <a:rPr lang="en-US" sz="1000"/>
              <a:t>© Lethbridge/Laganière 2005</a:t>
            </a:r>
          </a:p>
        </p:txBody>
      </p:sp>
      <p:sp>
        <p:nvSpPr>
          <p:cNvPr id="5" name="Footer Placeholder 4"/>
          <p:cNvSpPr>
            <a:spLocks noGrp="1"/>
          </p:cNvSpPr>
          <p:nvPr>
            <p:ph type="ftr" sz="quarter" idx="11"/>
          </p:nvPr>
        </p:nvSpPr>
        <p:spPr>
          <a:extLst>
            <a:ext uri="{FAA26D3D-D897-4be2-8F04-BA451C77F1D7}">
              <ma14:placeholderFlag xmlns="" xmlns:ma14="http://schemas.microsoft.com/office/mac/drawingml/2011/main" val="1"/>
            </a:ext>
          </a:extLst>
        </p:spPr>
        <p:txBody>
          <a:bodyPr/>
          <a:lstStyle/>
          <a:p>
            <a:pPr>
              <a:defRPr/>
            </a:pPr>
            <a:r>
              <a:rPr lang="en-US"/>
              <a:t>Chapter 5: Modelling with classes</a:t>
            </a:r>
          </a:p>
        </p:txBody>
      </p:sp>
      <p:sp>
        <p:nvSpPr>
          <p:cNvPr id="6" name="Slide Number Placeholder 5"/>
          <p:cNvSpPr>
            <a:spLocks noGrp="1"/>
          </p:cNvSpPr>
          <p:nvPr>
            <p:ph type="sldNum" sz="quarter" idx="12"/>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fld id="{CA132A6E-7FFE-4F7D-9ADE-5D635BB2E096}" type="slidenum">
              <a:rPr lang="en-US" sz="1400"/>
              <a:pPr/>
              <a:t>4</a:t>
            </a:fld>
            <a:endParaRPr lang="en-US" sz="1400"/>
          </a:p>
        </p:txBody>
      </p:sp>
      <p:sp>
        <p:nvSpPr>
          <p:cNvPr id="168962" name="Rectangle 2"/>
          <p:cNvSpPr>
            <a:spLocks noGrp="1" noChangeArrowheads="1"/>
          </p:cNvSpPr>
          <p:nvPr>
            <p:ph type="title"/>
          </p:nvPr>
        </p:nvSpPr>
        <p:spPr/>
        <p:txBody>
          <a:bodyPr>
            <a:normAutofit/>
          </a:bodyPr>
          <a:lstStyle/>
          <a:p>
            <a:pPr>
              <a:defRPr/>
            </a:pPr>
            <a:r>
              <a:rPr lang="en-GB" dirty="0" smtClean="0">
                <a:ea typeface="+mj-ea"/>
                <a:cs typeface="+mj-cs"/>
              </a:rPr>
              <a:t>Object Constraint Language (OCL)</a:t>
            </a:r>
            <a:r>
              <a:rPr lang="en-US" dirty="0" smtClean="0">
                <a:ea typeface="+mj-ea"/>
                <a:cs typeface="+mj-cs"/>
              </a:rPr>
              <a:t> </a:t>
            </a:r>
          </a:p>
        </p:txBody>
      </p:sp>
      <p:sp>
        <p:nvSpPr>
          <p:cNvPr id="168963" name="Rectangle 3"/>
          <p:cNvSpPr>
            <a:spLocks noGrp="1" noChangeArrowheads="1"/>
          </p:cNvSpPr>
          <p:nvPr>
            <p:ph type="body" idx="1"/>
          </p:nvPr>
        </p:nvSpPr>
        <p:spPr/>
        <p:txBody>
          <a:bodyPr>
            <a:normAutofit/>
          </a:bodyPr>
          <a:lstStyle/>
          <a:p>
            <a:pPr marL="0" indent="0">
              <a:defRPr/>
            </a:pPr>
            <a:r>
              <a:rPr lang="en-GB" smtClean="0">
                <a:ea typeface="+mn-ea"/>
                <a:cs typeface="+mn-cs"/>
              </a:rPr>
              <a:t>OCL is a </a:t>
            </a:r>
            <a:r>
              <a:rPr lang="en-GB" i="1" smtClean="0">
                <a:ea typeface="+mn-ea"/>
                <a:cs typeface="+mn-cs"/>
              </a:rPr>
              <a:t>specification</a:t>
            </a:r>
            <a:r>
              <a:rPr lang="en-GB" smtClean="0">
                <a:ea typeface="+mn-ea"/>
                <a:cs typeface="+mn-cs"/>
              </a:rPr>
              <a:t> language</a:t>
            </a:r>
            <a:r>
              <a:rPr lang="en-US" smtClean="0">
                <a:ea typeface="+mn-ea"/>
                <a:cs typeface="+mn-cs"/>
              </a:rPr>
              <a:t> </a:t>
            </a:r>
            <a:r>
              <a:rPr lang="en-GB" smtClean="0">
                <a:ea typeface="+mn-ea"/>
                <a:cs typeface="+mn-cs"/>
              </a:rPr>
              <a:t>designed to formally specify constraints in software modules</a:t>
            </a:r>
            <a:r>
              <a:rPr lang="en-US" smtClean="0">
                <a:ea typeface="+mn-ea"/>
                <a:cs typeface="+mn-cs"/>
              </a:rPr>
              <a:t> </a:t>
            </a:r>
          </a:p>
          <a:p>
            <a:pPr lvl="1">
              <a:defRPr/>
            </a:pPr>
            <a:r>
              <a:rPr lang="en-GB" smtClean="0">
                <a:ea typeface="+mn-ea"/>
              </a:rPr>
              <a:t>An OCL expression simply specifies a logical fact (a constraint) about the system that must remain </a:t>
            </a:r>
            <a:r>
              <a:rPr lang="en-GB" b="1" smtClean="0">
                <a:ea typeface="+mn-ea"/>
              </a:rPr>
              <a:t>true</a:t>
            </a:r>
            <a:r>
              <a:rPr lang="en-US" smtClean="0">
                <a:ea typeface="+mn-ea"/>
              </a:rPr>
              <a:t> </a:t>
            </a:r>
          </a:p>
          <a:p>
            <a:pPr lvl="1" algn="just">
              <a:defRPr/>
            </a:pPr>
            <a:r>
              <a:rPr lang="en-GB" smtClean="0">
                <a:ea typeface="+mn-ea"/>
                <a:cs typeface="Times New Roman" charset="0"/>
              </a:rPr>
              <a:t>A constraint cannot have any side-effects</a:t>
            </a:r>
          </a:p>
          <a:p>
            <a:pPr lvl="2" algn="just">
              <a:defRPr/>
            </a:pPr>
            <a:r>
              <a:rPr lang="en-GB" smtClean="0">
                <a:ea typeface="+mn-ea"/>
                <a:cs typeface="Times New Roman" charset="0"/>
              </a:rPr>
              <a:t>it cannot compute a non-Boolean result nor modify any data. </a:t>
            </a:r>
          </a:p>
          <a:p>
            <a:pPr lvl="1" algn="just">
              <a:defRPr/>
            </a:pPr>
            <a:r>
              <a:rPr lang="en-GB" smtClean="0">
                <a:ea typeface="+mn-ea"/>
              </a:rPr>
              <a:t>OCL statements in class diagrams can specify what the values of attributes and associations must be</a:t>
            </a:r>
            <a:r>
              <a:rPr lang="en-US" smtClean="0">
                <a:ea typeface="+mn-ea"/>
                <a:cs typeface="Times New Roman" charset="0"/>
              </a:rPr>
              <a:t> </a:t>
            </a:r>
          </a:p>
        </p:txBody>
      </p:sp>
    </p:spTree>
    <p:extLst>
      <p:ext uri="{BB962C8B-B14F-4D97-AF65-F5344CB8AC3E}">
        <p14:creationId xmlns:p14="http://schemas.microsoft.com/office/powerpoint/2010/main" val="31393213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r>
              <a:rPr lang="en-US" sz="1000"/>
              <a:t>© Lethbridge/Laganière 2005</a:t>
            </a:r>
          </a:p>
        </p:txBody>
      </p:sp>
      <p:sp>
        <p:nvSpPr>
          <p:cNvPr id="5" name="Footer Placeholder 4"/>
          <p:cNvSpPr>
            <a:spLocks noGrp="1"/>
          </p:cNvSpPr>
          <p:nvPr>
            <p:ph type="ftr" sz="quarter" idx="11"/>
          </p:nvPr>
        </p:nvSpPr>
        <p:spPr>
          <a:extLst>
            <a:ext uri="{FAA26D3D-D897-4be2-8F04-BA451C77F1D7}">
              <ma14:placeholderFlag xmlns="" xmlns:ma14="http://schemas.microsoft.com/office/mac/drawingml/2011/main" val="1"/>
            </a:ext>
          </a:extLst>
        </p:spPr>
        <p:txBody>
          <a:bodyPr/>
          <a:lstStyle/>
          <a:p>
            <a:pPr>
              <a:defRPr/>
            </a:pPr>
            <a:r>
              <a:rPr lang="en-US"/>
              <a:t>Chapter 5: Modelling with classes</a:t>
            </a:r>
          </a:p>
        </p:txBody>
      </p:sp>
      <p:sp>
        <p:nvSpPr>
          <p:cNvPr id="6" name="Slide Number Placeholder 5"/>
          <p:cNvSpPr>
            <a:spLocks noGrp="1"/>
          </p:cNvSpPr>
          <p:nvPr>
            <p:ph type="sldNum" sz="quarter" idx="12"/>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Times" pitchFamily="2" charset="0"/>
                <a:ea typeface="MS PGothic" pitchFamily="34" charset="-128"/>
              </a:defRPr>
            </a:lvl1pPr>
            <a:lvl2pPr marL="742950" indent="-285750">
              <a:defRPr sz="2400">
                <a:solidFill>
                  <a:schemeClr val="tx1"/>
                </a:solidFill>
                <a:latin typeface="Times" pitchFamily="2" charset="0"/>
                <a:ea typeface="MS PGothic" pitchFamily="34" charset="-128"/>
              </a:defRPr>
            </a:lvl2pPr>
            <a:lvl3pPr marL="1143000" indent="-228600">
              <a:defRPr sz="2400">
                <a:solidFill>
                  <a:schemeClr val="tx1"/>
                </a:solidFill>
                <a:latin typeface="Times" pitchFamily="2" charset="0"/>
                <a:ea typeface="MS PGothic" pitchFamily="34" charset="-128"/>
              </a:defRPr>
            </a:lvl3pPr>
            <a:lvl4pPr marL="1600200" indent="-228600">
              <a:defRPr sz="2400">
                <a:solidFill>
                  <a:schemeClr val="tx1"/>
                </a:solidFill>
                <a:latin typeface="Times" pitchFamily="2" charset="0"/>
                <a:ea typeface="MS PGothic" pitchFamily="34" charset="-128"/>
              </a:defRPr>
            </a:lvl4pPr>
            <a:lvl5pPr marL="2057400" indent="-228600">
              <a:defRPr sz="2400">
                <a:solidFill>
                  <a:schemeClr val="tx1"/>
                </a:solidFill>
                <a:latin typeface="Times" pitchFamily="2" charset="0"/>
                <a:ea typeface="MS PGothic"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itchFamily="34" charset="-128"/>
              </a:defRPr>
            </a:lvl9pPr>
          </a:lstStyle>
          <a:p>
            <a:fld id="{FA9E7AF1-E967-4BED-B289-46CB2F58E783}" type="slidenum">
              <a:rPr lang="en-US" sz="1400"/>
              <a:pPr/>
              <a:t>5</a:t>
            </a:fld>
            <a:endParaRPr lang="en-US" sz="1400"/>
          </a:p>
        </p:txBody>
      </p:sp>
      <p:sp>
        <p:nvSpPr>
          <p:cNvPr id="169986" name="Rectangle 2"/>
          <p:cNvSpPr>
            <a:spLocks noGrp="1" noChangeArrowheads="1"/>
          </p:cNvSpPr>
          <p:nvPr>
            <p:ph type="title"/>
          </p:nvPr>
        </p:nvSpPr>
        <p:spPr/>
        <p:txBody>
          <a:bodyPr/>
          <a:lstStyle/>
          <a:p>
            <a:pPr algn="just">
              <a:defRPr/>
            </a:pPr>
            <a:r>
              <a:rPr lang="en-GB" smtClean="0">
                <a:ea typeface="+mj-ea"/>
                <a:cs typeface="Times New Roman" charset="0"/>
              </a:rPr>
              <a:t>OCL statements</a:t>
            </a:r>
          </a:p>
        </p:txBody>
      </p:sp>
      <p:sp>
        <p:nvSpPr>
          <p:cNvPr id="169987" name="Rectangle 3"/>
          <p:cNvSpPr>
            <a:spLocks noGrp="1" noChangeArrowheads="1"/>
          </p:cNvSpPr>
          <p:nvPr>
            <p:ph type="body" idx="1"/>
          </p:nvPr>
        </p:nvSpPr>
        <p:spPr/>
        <p:txBody>
          <a:bodyPr/>
          <a:lstStyle/>
          <a:p>
            <a:pPr marL="0" indent="0" algn="just"/>
            <a:r>
              <a:rPr lang="en-GB" smtClean="0"/>
              <a:t>OCL statements can be built from:</a:t>
            </a:r>
          </a:p>
          <a:p>
            <a:pPr lvl="1" algn="just"/>
            <a:r>
              <a:rPr lang="en-GB" smtClean="0"/>
              <a:t>References to role names, association names, attributes and the results of operations</a:t>
            </a:r>
            <a:r>
              <a:rPr lang="en-US" smtClean="0">
                <a:cs typeface="Times New Roman" pitchFamily="18" charset="0"/>
              </a:rPr>
              <a:t> </a:t>
            </a:r>
          </a:p>
          <a:p>
            <a:pPr lvl="1" algn="just"/>
            <a:r>
              <a:rPr lang="en-GB" smtClean="0"/>
              <a:t>The logical values </a:t>
            </a:r>
            <a:r>
              <a:rPr lang="en-GB" sz="2000" b="1">
                <a:latin typeface="Courier" pitchFamily="2" charset="0"/>
              </a:rPr>
              <a:t>true</a:t>
            </a:r>
            <a:r>
              <a:rPr lang="en-GB" smtClean="0"/>
              <a:t> and </a:t>
            </a:r>
            <a:r>
              <a:rPr lang="en-GB" sz="2000" b="1">
                <a:latin typeface="Courier" pitchFamily="2" charset="0"/>
              </a:rPr>
              <a:t>false</a:t>
            </a:r>
            <a:r>
              <a:rPr lang="en-US" smtClean="0">
                <a:cs typeface="Times New Roman" pitchFamily="18" charset="0"/>
              </a:rPr>
              <a:t> </a:t>
            </a:r>
          </a:p>
          <a:p>
            <a:pPr lvl="1" algn="just"/>
            <a:r>
              <a:rPr lang="en-GB" smtClean="0">
                <a:cs typeface="Times New Roman" pitchFamily="18" charset="0"/>
              </a:rPr>
              <a:t>Logical operators such as </a:t>
            </a:r>
            <a:r>
              <a:rPr lang="en-GB" sz="2000" b="1">
                <a:latin typeface="Courier" pitchFamily="2" charset="0"/>
                <a:cs typeface="Times New Roman" pitchFamily="18" charset="0"/>
              </a:rPr>
              <a:t>and</a:t>
            </a:r>
            <a:r>
              <a:rPr lang="en-GB" smtClean="0">
                <a:cs typeface="Times New Roman" pitchFamily="18" charset="0"/>
              </a:rPr>
              <a:t>, </a:t>
            </a:r>
            <a:r>
              <a:rPr lang="en-GB" sz="2000" b="1">
                <a:latin typeface="Courier" pitchFamily="2" charset="0"/>
                <a:cs typeface="Times New Roman" pitchFamily="18" charset="0"/>
              </a:rPr>
              <a:t>or</a:t>
            </a:r>
            <a:r>
              <a:rPr lang="en-GB" smtClean="0">
                <a:cs typeface="Times New Roman" pitchFamily="18" charset="0"/>
              </a:rPr>
              <a:t>, </a:t>
            </a:r>
            <a:r>
              <a:rPr lang="en-GB" sz="2000" b="1">
                <a:latin typeface="Courier" pitchFamily="2" charset="0"/>
                <a:cs typeface="Times New Roman" pitchFamily="18" charset="0"/>
              </a:rPr>
              <a:t>=,</a:t>
            </a:r>
            <a:r>
              <a:rPr lang="en-GB" smtClean="0">
                <a:cs typeface="Times New Roman" pitchFamily="18" charset="0"/>
              </a:rPr>
              <a:t> </a:t>
            </a:r>
            <a:r>
              <a:rPr lang="en-GB" sz="2000" b="1">
                <a:latin typeface="Courier" pitchFamily="2" charset="0"/>
                <a:cs typeface="Times New Roman" pitchFamily="18" charset="0"/>
              </a:rPr>
              <a:t>&gt;</a:t>
            </a:r>
            <a:r>
              <a:rPr lang="en-GB" smtClean="0">
                <a:cs typeface="Times New Roman" pitchFamily="18" charset="0"/>
              </a:rPr>
              <a:t>, </a:t>
            </a:r>
            <a:r>
              <a:rPr lang="en-GB" sz="2000" b="1">
                <a:latin typeface="Courier" pitchFamily="2" charset="0"/>
                <a:cs typeface="Times New Roman" pitchFamily="18" charset="0"/>
              </a:rPr>
              <a:t>&lt;</a:t>
            </a:r>
            <a:r>
              <a:rPr lang="en-GB" smtClean="0">
                <a:cs typeface="Times New Roman" pitchFamily="18" charset="0"/>
              </a:rPr>
              <a:t> or</a:t>
            </a:r>
            <a:r>
              <a:rPr lang="en-GB" sz="2000">
                <a:cs typeface="Times New Roman" pitchFamily="18" charset="0"/>
              </a:rPr>
              <a:t> </a:t>
            </a:r>
            <a:r>
              <a:rPr lang="en-GB" sz="2000" b="1">
                <a:latin typeface="Courier" pitchFamily="2" charset="0"/>
                <a:cs typeface="Times New Roman" pitchFamily="18" charset="0"/>
              </a:rPr>
              <a:t>&lt;&gt;</a:t>
            </a:r>
            <a:r>
              <a:rPr lang="en-GB" smtClean="0">
                <a:cs typeface="Times New Roman" pitchFamily="18" charset="0"/>
              </a:rPr>
              <a:t> (not equals)</a:t>
            </a:r>
          </a:p>
          <a:p>
            <a:pPr lvl="1" algn="just"/>
            <a:r>
              <a:rPr lang="en-GB" smtClean="0"/>
              <a:t>String values such as: </a:t>
            </a:r>
            <a:r>
              <a:rPr lang="en-GB" altLang="en-US" b="1" smtClean="0">
                <a:latin typeface="Courier" pitchFamily="2" charset="0"/>
              </a:rPr>
              <a:t>‘</a:t>
            </a:r>
            <a:r>
              <a:rPr lang="en-GB" b="1" smtClean="0">
                <a:latin typeface="Courier" pitchFamily="2" charset="0"/>
              </a:rPr>
              <a:t>a string</a:t>
            </a:r>
            <a:r>
              <a:rPr lang="en-GB" altLang="en-US" b="1" smtClean="0">
                <a:latin typeface="Courier" pitchFamily="2" charset="0"/>
              </a:rPr>
              <a:t>’</a:t>
            </a:r>
            <a:r>
              <a:rPr lang="en-US" altLang="ja-JP" smtClean="0">
                <a:cs typeface="Times New Roman" pitchFamily="18" charset="0"/>
              </a:rPr>
              <a:t> </a:t>
            </a:r>
          </a:p>
          <a:p>
            <a:pPr lvl="1" algn="just"/>
            <a:r>
              <a:rPr lang="en-GB" smtClean="0"/>
              <a:t>Integers and real numbers </a:t>
            </a:r>
          </a:p>
          <a:p>
            <a:pPr lvl="1" algn="just"/>
            <a:r>
              <a:rPr lang="en-GB" smtClean="0"/>
              <a:t>Arithmetic operations </a:t>
            </a:r>
            <a:r>
              <a:rPr lang="en-GB" b="1" smtClean="0">
                <a:latin typeface="Courier" pitchFamily="2" charset="0"/>
              </a:rPr>
              <a:t>*</a:t>
            </a:r>
            <a:r>
              <a:rPr lang="en-GB" smtClean="0"/>
              <a:t>, </a:t>
            </a:r>
            <a:r>
              <a:rPr lang="en-GB" b="1" smtClean="0">
                <a:latin typeface="Courier" pitchFamily="2" charset="0"/>
              </a:rPr>
              <a:t>/</a:t>
            </a:r>
            <a:r>
              <a:rPr lang="en-GB" smtClean="0"/>
              <a:t>, </a:t>
            </a:r>
            <a:r>
              <a:rPr lang="en-GB" b="1" smtClean="0">
                <a:latin typeface="Courier" pitchFamily="2" charset="0"/>
              </a:rPr>
              <a:t>+</a:t>
            </a:r>
            <a:r>
              <a:rPr lang="en-GB" smtClean="0"/>
              <a:t>, </a:t>
            </a:r>
            <a:r>
              <a:rPr lang="en-GB" b="1" smtClean="0">
                <a:latin typeface="Courier" pitchFamily="2" charset="0"/>
              </a:rPr>
              <a:t>-</a:t>
            </a:r>
            <a:r>
              <a:rPr lang="en-US" smtClean="0"/>
              <a:t> </a:t>
            </a:r>
          </a:p>
        </p:txBody>
      </p:sp>
    </p:spTree>
    <p:extLst>
      <p:ext uri="{BB962C8B-B14F-4D97-AF65-F5344CB8AC3E}">
        <p14:creationId xmlns:p14="http://schemas.microsoft.com/office/powerpoint/2010/main" val="36813708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isplaying New Doc 2017-03-29_1.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Displaying New Doc 2017-03-29_1.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0064" y="0"/>
            <a:ext cx="5023104" cy="6858000"/>
          </a:xfrm>
          <a:prstGeom prst="rect">
            <a:avLst/>
          </a:prstGeom>
        </p:spPr>
      </p:pic>
    </p:spTree>
    <p:extLst>
      <p:ext uri="{BB962C8B-B14F-4D97-AF65-F5344CB8AC3E}">
        <p14:creationId xmlns:p14="http://schemas.microsoft.com/office/powerpoint/2010/main" val="2398939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fernande\Downloads\New Doc 2017-03-29_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94697" y="0"/>
            <a:ext cx="480260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8603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fernande\Downloads\New Doc 2017-03-29_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92699" y="0"/>
            <a:ext cx="500660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2044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fernande\Downloads\New Doc 2017-03-29_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54950" y="0"/>
            <a:ext cx="50820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35438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1841</TotalTime>
  <Words>550</Words>
  <Application>Microsoft Office PowerPoint</Application>
  <PresentationFormat>Widescreen</PresentationFormat>
  <Paragraphs>87</Paragraphs>
  <Slides>34</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MS PGothic</vt:lpstr>
      <vt:lpstr>MS PGothic</vt:lpstr>
      <vt:lpstr>Arial</vt:lpstr>
      <vt:lpstr>Calibri</vt:lpstr>
      <vt:lpstr>Calibri Light</vt:lpstr>
      <vt:lpstr>Courier</vt:lpstr>
      <vt:lpstr>Times</vt:lpstr>
      <vt:lpstr>Times New Roman</vt:lpstr>
      <vt:lpstr>Office Theme</vt:lpstr>
      <vt:lpstr>Chapter 10: Formal methods and SysML</vt:lpstr>
      <vt:lpstr>Secure Systems Reserch Group Talk Wednesday, March 29, EE405, 2:00-3:30 </vt:lpstr>
      <vt:lpstr>PowerPoint Presentation</vt:lpstr>
      <vt:lpstr>Object Constraint Language (OCL) </vt:lpstr>
      <vt:lpstr>OCL statements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 example: constraints on Polygons</vt:lpstr>
      <vt:lpstr>Detailed Example: A Class Diagram for Genealogy </vt:lpstr>
      <vt:lpstr>Genealogy example: Possible solutions</vt:lpstr>
      <vt:lpstr>PowerPoint Presentation</vt:lpstr>
      <vt:lpstr>http://dresden-ocl.sourceforge.net/usage/ocl22sql/modelexplanation.html</vt:lpstr>
      <vt:lpstr>OCL constraints</vt:lpstr>
      <vt:lpstr>OCL Collection operations </vt:lpstr>
      <vt:lpstr>SysML  http://www.omgsysml.org/INCOSE-2008-OMGSysML-Tutorial-Final-revb.pdf</vt:lpstr>
      <vt:lpstr>Cont.</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Formal methods, SysML</dc:title>
  <dc:creator>Eduardo</dc:creator>
  <cp:lastModifiedBy>Eduardo</cp:lastModifiedBy>
  <cp:revision>12</cp:revision>
  <dcterms:created xsi:type="dcterms:W3CDTF">2017-03-25T12:22:25Z</dcterms:created>
  <dcterms:modified xsi:type="dcterms:W3CDTF">2017-03-30T21:19:23Z</dcterms:modified>
</cp:coreProperties>
</file>